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4522" r:id="rId1"/>
  </p:sldMasterIdLst>
  <p:notesMasterIdLst>
    <p:notesMasterId r:id="rId29"/>
  </p:notesMasterIdLst>
  <p:handoutMasterIdLst>
    <p:handoutMasterId r:id="rId30"/>
  </p:handoutMasterIdLst>
  <p:sldIdLst>
    <p:sldId id="308" r:id="rId2"/>
    <p:sldId id="479" r:id="rId3"/>
    <p:sldId id="463" r:id="rId4"/>
    <p:sldId id="453" r:id="rId5"/>
    <p:sldId id="442" r:id="rId6"/>
    <p:sldId id="454" r:id="rId7"/>
    <p:sldId id="474" r:id="rId8"/>
    <p:sldId id="475" r:id="rId9"/>
    <p:sldId id="456" r:id="rId10"/>
    <p:sldId id="443" r:id="rId11"/>
    <p:sldId id="461" r:id="rId12"/>
    <p:sldId id="476" r:id="rId13"/>
    <p:sldId id="477" r:id="rId14"/>
    <p:sldId id="457" r:id="rId15"/>
    <p:sldId id="459" r:id="rId16"/>
    <p:sldId id="460" r:id="rId17"/>
    <p:sldId id="480" r:id="rId18"/>
    <p:sldId id="481" r:id="rId19"/>
    <p:sldId id="478" r:id="rId20"/>
    <p:sldId id="465" r:id="rId21"/>
    <p:sldId id="468" r:id="rId22"/>
    <p:sldId id="467" r:id="rId23"/>
    <p:sldId id="469" r:id="rId24"/>
    <p:sldId id="470" r:id="rId25"/>
    <p:sldId id="471" r:id="rId26"/>
    <p:sldId id="472" r:id="rId27"/>
    <p:sldId id="427" r:id="rId28"/>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12">
          <p15:clr>
            <a:srgbClr val="A4A3A4"/>
          </p15:clr>
        </p15:guide>
        <p15:guide id="2" orient="horz" pos="720">
          <p15:clr>
            <a:srgbClr val="A4A3A4"/>
          </p15:clr>
        </p15:guide>
        <p15:guide id="3" pos="5088">
          <p15:clr>
            <a:srgbClr val="A4A3A4"/>
          </p15:clr>
        </p15:guide>
        <p15:guide id="4" pos="240">
          <p15:clr>
            <a:srgbClr val="A4A3A4"/>
          </p15:clr>
        </p15:guide>
        <p15:guide id="5" pos="4560">
          <p15:clr>
            <a:srgbClr val="A4A3A4"/>
          </p15:clr>
        </p15:guide>
        <p15:guide id="6" pos="2688">
          <p15:clr>
            <a:srgbClr val="A4A3A4"/>
          </p15:clr>
        </p15:guide>
        <p15:guide id="7" pos="5568">
          <p15:clr>
            <a:srgbClr val="A4A3A4"/>
          </p15:clr>
        </p15:guide>
        <p15:guide id="8" pos="3120">
          <p15:clr>
            <a:srgbClr val="A4A3A4"/>
          </p15:clr>
        </p15:guide>
        <p15:guide id="9" pos="480">
          <p15:clr>
            <a:srgbClr val="A4A3A4"/>
          </p15:clr>
        </p15:guide>
        <p15:guide id="10" pos="393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gan Bansal" initials="GB" lastIdx="8" clrIdx="0">
    <p:extLst>
      <p:ext uri="{19B8F6BF-5375-455C-9EA6-DF929625EA0E}">
        <p15:presenceInfo xmlns:p15="http://schemas.microsoft.com/office/powerpoint/2012/main" userId="S::Gagan.Bansal@in.gt.com::0a9f4dce-dfaa-4387-947d-f656e7e312c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30E4E8"/>
    <a:srgbClr val="ED5613"/>
    <a:srgbClr val="E35613"/>
    <a:srgbClr val="E14B0F"/>
    <a:srgbClr val="F3F3ED"/>
    <a:srgbClr val="F867AD"/>
    <a:srgbClr val="A5002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980" autoAdjust="0"/>
    <p:restoredTop sz="92373" autoAdjust="0"/>
  </p:normalViewPr>
  <p:slideViewPr>
    <p:cSldViewPr>
      <p:cViewPr varScale="1">
        <p:scale>
          <a:sx n="89" d="100"/>
          <a:sy n="89" d="100"/>
        </p:scale>
        <p:origin x="1776" y="160"/>
      </p:cViewPr>
      <p:guideLst>
        <p:guide orient="horz" pos="912"/>
        <p:guide orient="horz" pos="720"/>
        <p:guide pos="5088"/>
        <p:guide pos="240"/>
        <p:guide pos="4560"/>
        <p:guide pos="2688"/>
        <p:guide pos="5568"/>
        <p:guide pos="3120"/>
        <p:guide pos="480"/>
        <p:guide pos="3936"/>
      </p:guideLst>
    </p:cSldViewPr>
  </p:slideViewPr>
  <p:outlineViewPr>
    <p:cViewPr>
      <p:scale>
        <a:sx n="33" d="100"/>
        <a:sy n="33" d="100"/>
      </p:scale>
      <p:origin x="0" y="398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94" y="-102"/>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FAA127-3288-4ED5-A667-63DA7102B5F7}" type="doc">
      <dgm:prSet loTypeId="urn:microsoft.com/office/officeart/2005/8/layout/hProcess9" loCatId="process" qsTypeId="urn:microsoft.com/office/officeart/2005/8/quickstyle/simple1#1" qsCatId="simple" csTypeId="urn:microsoft.com/office/officeart/2005/8/colors/accent2_1" csCatId="accent2" phldr="1"/>
      <dgm:spPr/>
    </dgm:pt>
    <dgm:pt modelId="{0DB61304-BD92-4F4F-A1F5-61FD4DE1ADD3}">
      <dgm:prSet phldrT="[Text]" custT="1"/>
      <dgm:spPr>
        <a:solidFill>
          <a:schemeClr val="accent5"/>
        </a:solidFill>
        <a:ln>
          <a:solidFill>
            <a:schemeClr val="accent2">
              <a:lumMod val="50000"/>
            </a:schemeClr>
          </a:solidFill>
        </a:ln>
      </dgm:spPr>
      <dgm:t>
        <a:bodyPr/>
        <a:lstStyle/>
        <a:p>
          <a:r>
            <a:rPr lang="en-US" sz="3200" b="1" dirty="0">
              <a:solidFill>
                <a:schemeClr val="accent2">
                  <a:lumMod val="50000"/>
                </a:schemeClr>
              </a:solidFill>
              <a:latin typeface="Calibri" panose="020F0502020204030204" pitchFamily="34" charset="0"/>
              <a:cs typeface="Calibri" panose="020F0502020204030204" pitchFamily="34" charset="0"/>
            </a:rPr>
            <a:t>Eligibility</a:t>
          </a:r>
          <a:endParaRPr lang="en-IN" sz="3200" b="1" dirty="0">
            <a:solidFill>
              <a:schemeClr val="accent2">
                <a:lumMod val="50000"/>
              </a:schemeClr>
            </a:solidFill>
            <a:latin typeface="Calibri" panose="020F0502020204030204" pitchFamily="34" charset="0"/>
            <a:cs typeface="Calibri" panose="020F0502020204030204" pitchFamily="34" charset="0"/>
          </a:endParaRPr>
        </a:p>
      </dgm:t>
    </dgm:pt>
    <dgm:pt modelId="{F4EC1175-59BE-4085-A71E-513944A93FBF}" type="parTrans" cxnId="{74291542-5587-4FBE-B7D7-BF45FCC51D30}">
      <dgm:prSet/>
      <dgm:spPr/>
      <dgm:t>
        <a:bodyPr/>
        <a:lstStyle/>
        <a:p>
          <a:endParaRPr lang="en-IN"/>
        </a:p>
      </dgm:t>
    </dgm:pt>
    <dgm:pt modelId="{B13B1FEF-96B8-4AAD-890F-E408DE414AF0}" type="sibTrans" cxnId="{74291542-5587-4FBE-B7D7-BF45FCC51D30}">
      <dgm:prSet/>
      <dgm:spPr/>
      <dgm:t>
        <a:bodyPr/>
        <a:lstStyle/>
        <a:p>
          <a:endParaRPr lang="en-IN"/>
        </a:p>
      </dgm:t>
    </dgm:pt>
    <dgm:pt modelId="{61B45FFC-B303-43DB-8A55-C915BDB6133F}">
      <dgm:prSet phldrT="[Text]" custT="1"/>
      <dgm:spPr>
        <a:solidFill>
          <a:schemeClr val="accent5"/>
        </a:solidFill>
        <a:ln>
          <a:solidFill>
            <a:schemeClr val="accent2">
              <a:lumMod val="50000"/>
            </a:schemeClr>
          </a:solidFill>
        </a:ln>
      </dgm:spPr>
      <dgm:t>
        <a:bodyPr/>
        <a:lstStyle/>
        <a:p>
          <a:r>
            <a:rPr lang="en-US" sz="3200" b="1" kern="1200" dirty="0">
              <a:solidFill>
                <a:schemeClr val="accent2">
                  <a:lumMod val="50000"/>
                </a:schemeClr>
              </a:solidFill>
              <a:latin typeface="Calibri" panose="020F0502020204030204" pitchFamily="34" charset="0"/>
              <a:ea typeface="+mn-ea"/>
              <a:cs typeface="Calibri" panose="020F0502020204030204" pitchFamily="34" charset="0"/>
            </a:rPr>
            <a:t>Availability</a:t>
          </a:r>
          <a:endParaRPr lang="en-IN" sz="3200" b="1" kern="1200" dirty="0">
            <a:solidFill>
              <a:schemeClr val="accent2">
                <a:lumMod val="50000"/>
              </a:schemeClr>
            </a:solidFill>
            <a:latin typeface="Calibri" panose="020F0502020204030204" pitchFamily="34" charset="0"/>
            <a:ea typeface="+mn-ea"/>
            <a:cs typeface="Calibri" panose="020F0502020204030204" pitchFamily="34" charset="0"/>
          </a:endParaRPr>
        </a:p>
      </dgm:t>
    </dgm:pt>
    <dgm:pt modelId="{9CB1661D-AC8F-4279-942C-B58DCDDD0318}" type="parTrans" cxnId="{7DB3484F-2F0D-44CB-86E7-B01ED6838F3B}">
      <dgm:prSet/>
      <dgm:spPr/>
      <dgm:t>
        <a:bodyPr/>
        <a:lstStyle/>
        <a:p>
          <a:endParaRPr lang="en-US"/>
        </a:p>
      </dgm:t>
    </dgm:pt>
    <dgm:pt modelId="{8AE71E4B-58F5-4F29-878F-0B5482BC8A15}" type="sibTrans" cxnId="{7DB3484F-2F0D-44CB-86E7-B01ED6838F3B}">
      <dgm:prSet/>
      <dgm:spPr/>
      <dgm:t>
        <a:bodyPr/>
        <a:lstStyle/>
        <a:p>
          <a:endParaRPr lang="en-US"/>
        </a:p>
      </dgm:t>
    </dgm:pt>
    <dgm:pt modelId="{3C03E1FD-AE43-4B8D-A51A-08FBE1250166}">
      <dgm:prSet phldrT="[Text]" custT="1"/>
      <dgm:spPr>
        <a:solidFill>
          <a:schemeClr val="accent5"/>
        </a:solidFill>
        <a:ln>
          <a:solidFill>
            <a:schemeClr val="accent2">
              <a:lumMod val="50000"/>
            </a:schemeClr>
          </a:solidFill>
        </a:ln>
      </dgm:spPr>
      <dgm:t>
        <a:bodyPr/>
        <a:lstStyle/>
        <a:p>
          <a:r>
            <a:rPr lang="en-US" sz="3200" b="1" kern="1200" dirty="0">
              <a:solidFill>
                <a:schemeClr val="accent2">
                  <a:lumMod val="50000"/>
                </a:schemeClr>
              </a:solidFill>
              <a:latin typeface="Calibri" panose="020F0502020204030204" pitchFamily="34" charset="0"/>
              <a:ea typeface="+mn-ea"/>
              <a:cs typeface="Calibri" panose="020F0502020204030204" pitchFamily="34" charset="0"/>
            </a:rPr>
            <a:t>Utilization</a:t>
          </a:r>
          <a:endParaRPr lang="en-IN" sz="3200" b="1" kern="1200" dirty="0">
            <a:solidFill>
              <a:schemeClr val="accent2">
                <a:lumMod val="50000"/>
              </a:schemeClr>
            </a:solidFill>
            <a:latin typeface="Calibri" panose="020F0502020204030204" pitchFamily="34" charset="0"/>
            <a:ea typeface="+mn-ea"/>
            <a:cs typeface="Calibri" panose="020F0502020204030204" pitchFamily="34" charset="0"/>
          </a:endParaRPr>
        </a:p>
      </dgm:t>
    </dgm:pt>
    <dgm:pt modelId="{EA21A5D8-43AB-4288-9E71-017FECDEED0D}" type="parTrans" cxnId="{2351DB12-E43A-4A83-8AAE-528D39B4C20E}">
      <dgm:prSet/>
      <dgm:spPr/>
      <dgm:t>
        <a:bodyPr/>
        <a:lstStyle/>
        <a:p>
          <a:endParaRPr lang="en-US"/>
        </a:p>
      </dgm:t>
    </dgm:pt>
    <dgm:pt modelId="{4D27044C-A0B0-4A46-AD3C-6DF90D8E3E68}" type="sibTrans" cxnId="{2351DB12-E43A-4A83-8AAE-528D39B4C20E}">
      <dgm:prSet/>
      <dgm:spPr/>
      <dgm:t>
        <a:bodyPr/>
        <a:lstStyle/>
        <a:p>
          <a:endParaRPr lang="en-US"/>
        </a:p>
      </dgm:t>
    </dgm:pt>
    <dgm:pt modelId="{8BD9FCEC-EA6C-4CB9-8407-04A421B03E59}" type="pres">
      <dgm:prSet presAssocID="{2FFAA127-3288-4ED5-A667-63DA7102B5F7}" presName="CompostProcess" presStyleCnt="0">
        <dgm:presLayoutVars>
          <dgm:dir/>
          <dgm:resizeHandles val="exact"/>
        </dgm:presLayoutVars>
      </dgm:prSet>
      <dgm:spPr/>
    </dgm:pt>
    <dgm:pt modelId="{4102672D-1492-40FF-AFCC-5F337A90B2A3}" type="pres">
      <dgm:prSet presAssocID="{2FFAA127-3288-4ED5-A667-63DA7102B5F7}" presName="arrow" presStyleLbl="bgShp" presStyleIdx="0" presStyleCnt="1" custScaleX="117647" custLinFactNeighborX="1059"/>
      <dgm:spPr>
        <a:solidFill>
          <a:schemeClr val="accent2">
            <a:lumMod val="75000"/>
          </a:schemeClr>
        </a:solidFill>
        <a:ln>
          <a:solidFill>
            <a:schemeClr val="accent1"/>
          </a:solidFill>
        </a:ln>
      </dgm:spPr>
    </dgm:pt>
    <dgm:pt modelId="{AEDB08F3-5D52-4D14-B4A2-8F13B59A3B02}" type="pres">
      <dgm:prSet presAssocID="{2FFAA127-3288-4ED5-A667-63DA7102B5F7}" presName="linearProcess" presStyleCnt="0"/>
      <dgm:spPr/>
    </dgm:pt>
    <dgm:pt modelId="{06207245-69AD-4BBC-81F5-A92D8C9F6A4F}" type="pres">
      <dgm:prSet presAssocID="{0DB61304-BD92-4F4F-A1F5-61FD4DE1ADD3}" presName="textNode" presStyleLbl="node1" presStyleIdx="0" presStyleCnt="3" custScaleX="90863" custLinFactNeighborX="-42210">
        <dgm:presLayoutVars>
          <dgm:bulletEnabled val="1"/>
        </dgm:presLayoutVars>
      </dgm:prSet>
      <dgm:spPr/>
    </dgm:pt>
    <dgm:pt modelId="{CECA2A29-994D-49AB-ACC2-BB8666C7FDB9}" type="pres">
      <dgm:prSet presAssocID="{B13B1FEF-96B8-4AAD-890F-E408DE414AF0}" presName="sibTrans" presStyleCnt="0"/>
      <dgm:spPr/>
    </dgm:pt>
    <dgm:pt modelId="{F46B4B1A-E47E-4ED8-866D-9B2E365698A9}" type="pres">
      <dgm:prSet presAssocID="{61B45FFC-B303-43DB-8A55-C915BDB6133F}" presName="textNode" presStyleLbl="node1" presStyleIdx="1" presStyleCnt="3" custScaleX="90863" custLinFactX="-100" custLinFactNeighborX="-100000">
        <dgm:presLayoutVars>
          <dgm:bulletEnabled val="1"/>
        </dgm:presLayoutVars>
      </dgm:prSet>
      <dgm:spPr/>
    </dgm:pt>
    <dgm:pt modelId="{F44DA014-EE87-4C0D-BFBC-95917AE89ABB}" type="pres">
      <dgm:prSet presAssocID="{8AE71E4B-58F5-4F29-878F-0B5482BC8A15}" presName="sibTrans" presStyleCnt="0"/>
      <dgm:spPr/>
    </dgm:pt>
    <dgm:pt modelId="{B154A564-5C0C-4177-8B9C-8FB77EB81A91}" type="pres">
      <dgm:prSet presAssocID="{3C03E1FD-AE43-4B8D-A51A-08FBE1250166}" presName="textNode" presStyleLbl="node1" presStyleIdx="2" presStyleCnt="3" custScaleX="90863" custLinFactX="-10798" custLinFactNeighborX="-100000">
        <dgm:presLayoutVars>
          <dgm:bulletEnabled val="1"/>
        </dgm:presLayoutVars>
      </dgm:prSet>
      <dgm:spPr/>
    </dgm:pt>
  </dgm:ptLst>
  <dgm:cxnLst>
    <dgm:cxn modelId="{2351DB12-E43A-4A83-8AAE-528D39B4C20E}" srcId="{2FFAA127-3288-4ED5-A667-63DA7102B5F7}" destId="{3C03E1FD-AE43-4B8D-A51A-08FBE1250166}" srcOrd="2" destOrd="0" parTransId="{EA21A5D8-43AB-4288-9E71-017FECDEED0D}" sibTransId="{4D27044C-A0B0-4A46-AD3C-6DF90D8E3E68}"/>
    <dgm:cxn modelId="{18E98920-1061-4385-9832-0BB652FD9E54}" type="presOf" srcId="{2FFAA127-3288-4ED5-A667-63DA7102B5F7}" destId="{8BD9FCEC-EA6C-4CB9-8407-04A421B03E59}" srcOrd="0" destOrd="0" presId="urn:microsoft.com/office/officeart/2005/8/layout/hProcess9"/>
    <dgm:cxn modelId="{94965141-293E-4ACA-BD44-301BF9AC09E0}" type="presOf" srcId="{61B45FFC-B303-43DB-8A55-C915BDB6133F}" destId="{F46B4B1A-E47E-4ED8-866D-9B2E365698A9}" srcOrd="0" destOrd="0" presId="urn:microsoft.com/office/officeart/2005/8/layout/hProcess9"/>
    <dgm:cxn modelId="{74291542-5587-4FBE-B7D7-BF45FCC51D30}" srcId="{2FFAA127-3288-4ED5-A667-63DA7102B5F7}" destId="{0DB61304-BD92-4F4F-A1F5-61FD4DE1ADD3}" srcOrd="0" destOrd="0" parTransId="{F4EC1175-59BE-4085-A71E-513944A93FBF}" sibTransId="{B13B1FEF-96B8-4AAD-890F-E408DE414AF0}"/>
    <dgm:cxn modelId="{7DB3484F-2F0D-44CB-86E7-B01ED6838F3B}" srcId="{2FFAA127-3288-4ED5-A667-63DA7102B5F7}" destId="{61B45FFC-B303-43DB-8A55-C915BDB6133F}" srcOrd="1" destOrd="0" parTransId="{9CB1661D-AC8F-4279-942C-B58DCDDD0318}" sibTransId="{8AE71E4B-58F5-4F29-878F-0B5482BC8A15}"/>
    <dgm:cxn modelId="{10DBBDA1-6949-47E4-8CC2-B532D423DFAA}" type="presOf" srcId="{0DB61304-BD92-4F4F-A1F5-61FD4DE1ADD3}" destId="{06207245-69AD-4BBC-81F5-A92D8C9F6A4F}" srcOrd="0" destOrd="0" presId="urn:microsoft.com/office/officeart/2005/8/layout/hProcess9"/>
    <dgm:cxn modelId="{14A00CDF-D67C-45C9-8DB8-F03EA7F4D5EB}" type="presOf" srcId="{3C03E1FD-AE43-4B8D-A51A-08FBE1250166}" destId="{B154A564-5C0C-4177-8B9C-8FB77EB81A91}" srcOrd="0" destOrd="0" presId="urn:microsoft.com/office/officeart/2005/8/layout/hProcess9"/>
    <dgm:cxn modelId="{CB5D2A26-183F-431A-8AF6-D3BA3B0DD399}" type="presParOf" srcId="{8BD9FCEC-EA6C-4CB9-8407-04A421B03E59}" destId="{4102672D-1492-40FF-AFCC-5F337A90B2A3}" srcOrd="0" destOrd="0" presId="urn:microsoft.com/office/officeart/2005/8/layout/hProcess9"/>
    <dgm:cxn modelId="{4CACE4D6-E708-4F19-AE18-73E67898E37B}" type="presParOf" srcId="{8BD9FCEC-EA6C-4CB9-8407-04A421B03E59}" destId="{AEDB08F3-5D52-4D14-B4A2-8F13B59A3B02}" srcOrd="1" destOrd="0" presId="urn:microsoft.com/office/officeart/2005/8/layout/hProcess9"/>
    <dgm:cxn modelId="{EA2DE8FC-93A9-4E8C-888A-B2F9312A179B}" type="presParOf" srcId="{AEDB08F3-5D52-4D14-B4A2-8F13B59A3B02}" destId="{06207245-69AD-4BBC-81F5-A92D8C9F6A4F}" srcOrd="0" destOrd="0" presId="urn:microsoft.com/office/officeart/2005/8/layout/hProcess9"/>
    <dgm:cxn modelId="{A44E6C0A-F6F0-46B7-B528-2B42CB6B8F9C}" type="presParOf" srcId="{AEDB08F3-5D52-4D14-B4A2-8F13B59A3B02}" destId="{CECA2A29-994D-49AB-ACC2-BB8666C7FDB9}" srcOrd="1" destOrd="0" presId="urn:microsoft.com/office/officeart/2005/8/layout/hProcess9"/>
    <dgm:cxn modelId="{96DA9B13-FE5E-4CC4-B6FB-A4D578D376C5}" type="presParOf" srcId="{AEDB08F3-5D52-4D14-B4A2-8F13B59A3B02}" destId="{F46B4B1A-E47E-4ED8-866D-9B2E365698A9}" srcOrd="2" destOrd="0" presId="urn:microsoft.com/office/officeart/2005/8/layout/hProcess9"/>
    <dgm:cxn modelId="{8D9BF78E-3B43-4120-B4CC-83AAF6823D01}" type="presParOf" srcId="{AEDB08F3-5D52-4D14-B4A2-8F13B59A3B02}" destId="{F44DA014-EE87-4C0D-BFBC-95917AE89ABB}" srcOrd="3" destOrd="0" presId="urn:microsoft.com/office/officeart/2005/8/layout/hProcess9"/>
    <dgm:cxn modelId="{7C8558D5-79C7-4E31-B14C-A534E042F86F}" type="presParOf" srcId="{AEDB08F3-5D52-4D14-B4A2-8F13B59A3B02}" destId="{B154A564-5C0C-4177-8B9C-8FB77EB81A9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BE4A73-2802-481B-8873-3DCA6FF16CC4}"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EC4E2248-404C-4E27-A533-94CDCDB5DBB5}">
      <dgm:prSet phldrT="[Text]" custT="1"/>
      <dgm:spPr/>
      <dgm:t>
        <a:bodyPr/>
        <a:lstStyle/>
        <a:p>
          <a:r>
            <a:rPr lang="en-IN" sz="1200" b="1" dirty="0">
              <a:latin typeface="Calibri" panose="020F0502020204030204" pitchFamily="34" charset="0"/>
              <a:cs typeface="Calibri" panose="020F0502020204030204" pitchFamily="34" charset="0"/>
            </a:rPr>
            <a:t>IGST/CGST/SGST/UTGST paid on supply of goods/services</a:t>
          </a:r>
          <a:endParaRPr lang="en-US" sz="1200" b="1" dirty="0">
            <a:latin typeface="Calibri" panose="020F0502020204030204" pitchFamily="34" charset="0"/>
            <a:cs typeface="Calibri" panose="020F0502020204030204" pitchFamily="34" charset="0"/>
          </a:endParaRPr>
        </a:p>
      </dgm:t>
    </dgm:pt>
    <dgm:pt modelId="{9CC64A4A-C0C3-43F9-8CDA-497929C42D71}" type="parTrans" cxnId="{A3FF23E3-EA48-4647-8483-FD8E53DF34D8}">
      <dgm:prSet/>
      <dgm:spPr/>
      <dgm:t>
        <a:bodyPr/>
        <a:lstStyle/>
        <a:p>
          <a:endParaRPr lang="en-US"/>
        </a:p>
      </dgm:t>
    </dgm:pt>
    <dgm:pt modelId="{C189AD68-A42F-49E8-96C0-DF9D59BE8A36}" type="sibTrans" cxnId="{A3FF23E3-EA48-4647-8483-FD8E53DF34D8}">
      <dgm:prSet/>
      <dgm:spPr/>
      <dgm:t>
        <a:bodyPr/>
        <a:lstStyle/>
        <a:p>
          <a:endParaRPr lang="en-US"/>
        </a:p>
      </dgm:t>
    </dgm:pt>
    <dgm:pt modelId="{EA1AD6FF-F22D-448D-8F54-2A467B22FEF7}">
      <dgm:prSet phldrT="[Text]"/>
      <dgm:spPr/>
      <dgm:t>
        <a:bodyPr/>
        <a:lstStyle/>
        <a:p>
          <a:r>
            <a:rPr lang="en-US" dirty="0">
              <a:latin typeface="Calibri" panose="020F0502020204030204" pitchFamily="34" charset="0"/>
              <a:cs typeface="Calibri" panose="020F0502020204030204" pitchFamily="34" charset="0"/>
            </a:rPr>
            <a:t>Input</a:t>
          </a:r>
        </a:p>
        <a:p>
          <a:r>
            <a:rPr lang="en-US" dirty="0">
              <a:latin typeface="Calibri" panose="020F0502020204030204" pitchFamily="34" charset="0"/>
              <a:cs typeface="Calibri" panose="020F0502020204030204" pitchFamily="34" charset="0"/>
            </a:rPr>
            <a:t>Section 2(59)</a:t>
          </a:r>
        </a:p>
      </dgm:t>
    </dgm:pt>
    <dgm:pt modelId="{198CA6E7-31ED-4167-83DA-A443A51297F2}" type="parTrans" cxnId="{862BA167-E124-4ACF-B506-B20D597F2167}">
      <dgm:prSet/>
      <dgm:spPr/>
      <dgm:t>
        <a:bodyPr/>
        <a:lstStyle/>
        <a:p>
          <a:endParaRPr lang="en-US"/>
        </a:p>
      </dgm:t>
    </dgm:pt>
    <dgm:pt modelId="{8D6FB680-0D9B-49E3-BA75-BCE10B60ED31}" type="sibTrans" cxnId="{862BA167-E124-4ACF-B506-B20D597F2167}">
      <dgm:prSet/>
      <dgm:spPr/>
      <dgm:t>
        <a:bodyPr/>
        <a:lstStyle/>
        <a:p>
          <a:endParaRPr lang="en-US"/>
        </a:p>
      </dgm:t>
    </dgm:pt>
    <dgm:pt modelId="{346ACB1C-E258-495B-BED0-77C1E6DF553A}">
      <dgm:prSet phldrT="[Text]" custT="1"/>
      <dgm:spPr/>
      <dgm:t>
        <a:bodyPr/>
        <a:lstStyle/>
        <a:p>
          <a:r>
            <a:rPr lang="en-US" sz="1200" b="1" dirty="0">
              <a:latin typeface="Calibri" panose="020F0502020204030204" pitchFamily="34" charset="0"/>
              <a:cs typeface="Calibri" panose="020F0502020204030204" pitchFamily="34" charset="0"/>
            </a:rPr>
            <a:t>Any goods </a:t>
          </a:r>
          <a:r>
            <a:rPr lang="en-US" sz="1200" b="1" u="sng" dirty="0">
              <a:latin typeface="Calibri" panose="020F0502020204030204" pitchFamily="34" charset="0"/>
              <a:cs typeface="Calibri" panose="020F0502020204030204" pitchFamily="34" charset="0"/>
            </a:rPr>
            <a:t>other than capital goods </a:t>
          </a:r>
          <a:r>
            <a:rPr lang="en-US" sz="1200" b="1" dirty="0">
              <a:latin typeface="Calibri" panose="020F0502020204030204" pitchFamily="34" charset="0"/>
              <a:cs typeface="Calibri" panose="020F0502020204030204" pitchFamily="34" charset="0"/>
            </a:rPr>
            <a:t>used or intended to be used by a supplier in the course or furtherance of business</a:t>
          </a:r>
        </a:p>
      </dgm:t>
    </dgm:pt>
    <dgm:pt modelId="{7628469B-F9F7-4CBE-9B95-2E7F3B437D67}" type="parTrans" cxnId="{A9E7E801-F600-4573-9151-21D10E93EB9A}">
      <dgm:prSet/>
      <dgm:spPr/>
      <dgm:t>
        <a:bodyPr/>
        <a:lstStyle/>
        <a:p>
          <a:endParaRPr lang="en-US"/>
        </a:p>
      </dgm:t>
    </dgm:pt>
    <dgm:pt modelId="{D373F4A5-98EF-4999-8704-0FD6A5C66351}" type="sibTrans" cxnId="{A9E7E801-F600-4573-9151-21D10E93EB9A}">
      <dgm:prSet/>
      <dgm:spPr/>
      <dgm:t>
        <a:bodyPr/>
        <a:lstStyle/>
        <a:p>
          <a:endParaRPr lang="en-US"/>
        </a:p>
      </dgm:t>
    </dgm:pt>
    <dgm:pt modelId="{34F9A926-1F7B-4EB4-A5F1-9338C714D8E2}">
      <dgm:prSet phldrT="[Text]"/>
      <dgm:spPr/>
      <dgm:t>
        <a:bodyPr/>
        <a:lstStyle/>
        <a:p>
          <a:r>
            <a:rPr lang="en-US" dirty="0">
              <a:latin typeface="Calibri" panose="020F0502020204030204" pitchFamily="34" charset="0"/>
              <a:cs typeface="Calibri" panose="020F0502020204030204" pitchFamily="34" charset="0"/>
            </a:rPr>
            <a:t>Input Services </a:t>
          </a:r>
        </a:p>
        <a:p>
          <a:r>
            <a:rPr lang="en-US" dirty="0">
              <a:latin typeface="Calibri" panose="020F0502020204030204" pitchFamily="34" charset="0"/>
              <a:cs typeface="Calibri" panose="020F0502020204030204" pitchFamily="34" charset="0"/>
            </a:rPr>
            <a:t>Section 2(60)</a:t>
          </a:r>
        </a:p>
      </dgm:t>
    </dgm:pt>
    <dgm:pt modelId="{2AB7D452-4C47-455B-B504-DD1A4942D6BC}" type="parTrans" cxnId="{D33F1D52-9CBC-4E14-A609-76D5835914D6}">
      <dgm:prSet/>
      <dgm:spPr/>
      <dgm:t>
        <a:bodyPr/>
        <a:lstStyle/>
        <a:p>
          <a:endParaRPr lang="en-US"/>
        </a:p>
      </dgm:t>
    </dgm:pt>
    <dgm:pt modelId="{008DE8AE-792F-4BEB-B1A9-2BABD1C4D95F}" type="sibTrans" cxnId="{D33F1D52-9CBC-4E14-A609-76D5835914D6}">
      <dgm:prSet/>
      <dgm:spPr/>
      <dgm:t>
        <a:bodyPr/>
        <a:lstStyle/>
        <a:p>
          <a:endParaRPr lang="en-US"/>
        </a:p>
      </dgm:t>
    </dgm:pt>
    <dgm:pt modelId="{BAAC72CF-3E53-4634-895E-6F53EE554F40}">
      <dgm:prSet phldrT="[Text]"/>
      <dgm:spPr/>
      <dgm:t>
        <a:bodyPr/>
        <a:lstStyle/>
        <a:p>
          <a:r>
            <a:rPr lang="en-US" dirty="0">
              <a:latin typeface="Calibri" panose="020F0502020204030204" pitchFamily="34" charset="0"/>
              <a:cs typeface="Calibri" panose="020F0502020204030204" pitchFamily="34" charset="0"/>
            </a:rPr>
            <a:t>Input tax credit </a:t>
          </a:r>
        </a:p>
        <a:p>
          <a:r>
            <a:rPr lang="en-US" dirty="0">
              <a:latin typeface="Calibri" panose="020F0502020204030204" pitchFamily="34" charset="0"/>
              <a:cs typeface="Calibri" panose="020F0502020204030204" pitchFamily="34" charset="0"/>
            </a:rPr>
            <a:t>Section 2(63)</a:t>
          </a:r>
        </a:p>
      </dgm:t>
    </dgm:pt>
    <dgm:pt modelId="{05946A34-8798-4230-BB89-DA5D7B66ACE8}" type="parTrans" cxnId="{68E9AEFA-28CD-4135-9DA6-4C3BE8202722}">
      <dgm:prSet/>
      <dgm:spPr/>
      <dgm:t>
        <a:bodyPr/>
        <a:lstStyle/>
        <a:p>
          <a:endParaRPr lang="en-US"/>
        </a:p>
      </dgm:t>
    </dgm:pt>
    <dgm:pt modelId="{888AA86F-EC24-47DC-B507-A50B0CB21F84}" type="sibTrans" cxnId="{68E9AEFA-28CD-4135-9DA6-4C3BE8202722}">
      <dgm:prSet/>
      <dgm:spPr/>
      <dgm:t>
        <a:bodyPr/>
        <a:lstStyle/>
        <a:p>
          <a:endParaRPr lang="en-US"/>
        </a:p>
      </dgm:t>
    </dgm:pt>
    <dgm:pt modelId="{E9F96ABB-27AE-4910-9A98-F4825CB7A6AE}">
      <dgm:prSet phldrT="[Text]"/>
      <dgm:spPr/>
      <dgm:t>
        <a:bodyPr/>
        <a:lstStyle/>
        <a:p>
          <a:r>
            <a:rPr lang="en-US" dirty="0">
              <a:latin typeface="Calibri" panose="020F0502020204030204" pitchFamily="34" charset="0"/>
              <a:cs typeface="Calibri" panose="020F0502020204030204" pitchFamily="34" charset="0"/>
            </a:rPr>
            <a:t>Input tax</a:t>
          </a:r>
        </a:p>
        <a:p>
          <a:r>
            <a:rPr lang="en-US" dirty="0">
              <a:latin typeface="Calibri" panose="020F0502020204030204" pitchFamily="34" charset="0"/>
              <a:cs typeface="Calibri" panose="020F0502020204030204" pitchFamily="34" charset="0"/>
            </a:rPr>
            <a:t>Section 2(62)</a:t>
          </a:r>
        </a:p>
      </dgm:t>
    </dgm:pt>
    <dgm:pt modelId="{014AEFE6-1DC7-4862-BB54-5F1DA2EE3751}" type="sibTrans" cxnId="{BC473A83-0DD9-483C-B900-9B3B378B8509}">
      <dgm:prSet/>
      <dgm:spPr/>
      <dgm:t>
        <a:bodyPr/>
        <a:lstStyle/>
        <a:p>
          <a:endParaRPr lang="en-US"/>
        </a:p>
      </dgm:t>
    </dgm:pt>
    <dgm:pt modelId="{490EED32-9401-4DA9-A7EF-7888BE969343}" type="parTrans" cxnId="{BC473A83-0DD9-483C-B900-9B3B378B8509}">
      <dgm:prSet/>
      <dgm:spPr/>
      <dgm:t>
        <a:bodyPr/>
        <a:lstStyle/>
        <a:p>
          <a:endParaRPr lang="en-US"/>
        </a:p>
      </dgm:t>
    </dgm:pt>
    <dgm:pt modelId="{D7F8E615-634D-4C1A-B672-3C25B291BD30}">
      <dgm:prSet phldrT="[Text]" custT="1"/>
      <dgm:spPr/>
      <dgm:t>
        <a:bodyPr/>
        <a:lstStyle/>
        <a:p>
          <a:r>
            <a:rPr lang="en-US" sz="1200" b="1" u="none" strike="noStrike" baseline="0" dirty="0">
              <a:latin typeface="Calibri" panose="020F0502020204030204" pitchFamily="34" charset="0"/>
              <a:cs typeface="Calibri" panose="020F0502020204030204" pitchFamily="34" charset="0"/>
            </a:rPr>
            <a:t>Credit of input tax</a:t>
          </a:r>
          <a:endParaRPr lang="en-US" sz="1200" b="1" dirty="0">
            <a:latin typeface="Calibri" panose="020F0502020204030204" pitchFamily="34" charset="0"/>
            <a:cs typeface="Calibri" panose="020F0502020204030204" pitchFamily="34" charset="0"/>
          </a:endParaRPr>
        </a:p>
      </dgm:t>
    </dgm:pt>
    <dgm:pt modelId="{7B1D6C75-72B0-4A2C-A0DA-ACAD90A297A2}" type="parTrans" cxnId="{41B576FF-0A30-4B39-8178-6D2FC77E0156}">
      <dgm:prSet/>
      <dgm:spPr/>
      <dgm:t>
        <a:bodyPr/>
        <a:lstStyle/>
        <a:p>
          <a:endParaRPr lang="en-US"/>
        </a:p>
      </dgm:t>
    </dgm:pt>
    <dgm:pt modelId="{71F95F3A-094B-498D-94DC-A50E49E717F0}" type="sibTrans" cxnId="{41B576FF-0A30-4B39-8178-6D2FC77E0156}">
      <dgm:prSet/>
      <dgm:spPr/>
      <dgm:t>
        <a:bodyPr/>
        <a:lstStyle/>
        <a:p>
          <a:endParaRPr lang="en-US"/>
        </a:p>
      </dgm:t>
    </dgm:pt>
    <dgm:pt modelId="{11952FCE-B0E1-42E5-A4E9-EB8083A3BD4C}">
      <dgm:prSet phldrT="[Text]" custT="1"/>
      <dgm:spPr/>
      <dgm:t>
        <a:bodyPr/>
        <a:lstStyle/>
        <a:p>
          <a:r>
            <a:rPr lang="en-US" sz="1200" b="1" dirty="0">
              <a:latin typeface="Calibri" panose="020F0502020204030204" pitchFamily="34" charset="0"/>
              <a:cs typeface="Calibri" panose="020F0502020204030204" pitchFamily="34" charset="0"/>
            </a:rPr>
            <a:t>Tax paid under import of goods</a:t>
          </a:r>
        </a:p>
      </dgm:t>
    </dgm:pt>
    <dgm:pt modelId="{1AF040B2-EC16-47FF-B167-D557C065A6C0}" type="parTrans" cxnId="{786EF41D-433D-4883-A992-E5BDF6932D23}">
      <dgm:prSet/>
      <dgm:spPr/>
      <dgm:t>
        <a:bodyPr/>
        <a:lstStyle/>
        <a:p>
          <a:endParaRPr lang="en-US"/>
        </a:p>
      </dgm:t>
    </dgm:pt>
    <dgm:pt modelId="{D92879E7-84F0-4F7F-A4B1-25B450219580}" type="sibTrans" cxnId="{786EF41D-433D-4883-A992-E5BDF6932D23}">
      <dgm:prSet/>
      <dgm:spPr/>
      <dgm:t>
        <a:bodyPr/>
        <a:lstStyle/>
        <a:p>
          <a:endParaRPr lang="en-US"/>
        </a:p>
      </dgm:t>
    </dgm:pt>
    <dgm:pt modelId="{13E8492D-33EA-4494-837C-6723B10DDF68}">
      <dgm:prSet phldrT="[Text]" custT="1"/>
      <dgm:spPr/>
      <dgm:t>
        <a:bodyPr/>
        <a:lstStyle/>
        <a:p>
          <a:r>
            <a:rPr lang="en-US" sz="1200" b="1" dirty="0">
              <a:latin typeface="Calibri" panose="020F0502020204030204" pitchFamily="34" charset="0"/>
              <a:cs typeface="Calibri" panose="020F0502020204030204" pitchFamily="34" charset="0"/>
            </a:rPr>
            <a:t>Tax paid under RCM</a:t>
          </a:r>
        </a:p>
      </dgm:t>
    </dgm:pt>
    <dgm:pt modelId="{E448C397-2719-4C22-BF57-B73799B903FA}" type="parTrans" cxnId="{4C5CD940-3208-4CF6-A7EC-2E0599B9CC73}">
      <dgm:prSet/>
      <dgm:spPr/>
      <dgm:t>
        <a:bodyPr/>
        <a:lstStyle/>
        <a:p>
          <a:endParaRPr lang="en-US"/>
        </a:p>
      </dgm:t>
    </dgm:pt>
    <dgm:pt modelId="{6D0199BF-3C0C-429C-9512-9DB4D4D5563D}" type="sibTrans" cxnId="{4C5CD940-3208-4CF6-A7EC-2E0599B9CC73}">
      <dgm:prSet/>
      <dgm:spPr/>
      <dgm:t>
        <a:bodyPr/>
        <a:lstStyle/>
        <a:p>
          <a:endParaRPr lang="en-US"/>
        </a:p>
      </dgm:t>
    </dgm:pt>
    <dgm:pt modelId="{BD52D020-EEB0-49E1-894B-764A667E35C6}">
      <dgm:prSet phldrT="[Text]" custT="1"/>
      <dgm:spPr/>
      <dgm:t>
        <a:bodyPr/>
        <a:lstStyle/>
        <a:p>
          <a:r>
            <a:rPr lang="en-US" sz="1200" b="1" dirty="0">
              <a:latin typeface="Calibri" panose="020F0502020204030204" pitchFamily="34" charset="0"/>
              <a:cs typeface="Calibri" panose="020F0502020204030204" pitchFamily="34" charset="0"/>
            </a:rPr>
            <a:t>Any service used or intended to be used by a supplier in the course or furtherance of business</a:t>
          </a:r>
        </a:p>
      </dgm:t>
    </dgm:pt>
    <dgm:pt modelId="{FCF464CC-96F6-48AF-AB14-8DDF58333420}" type="parTrans" cxnId="{9B112623-1634-4470-91F2-60DE81D23544}">
      <dgm:prSet/>
      <dgm:spPr/>
      <dgm:t>
        <a:bodyPr/>
        <a:lstStyle/>
        <a:p>
          <a:endParaRPr lang="en-US"/>
        </a:p>
      </dgm:t>
    </dgm:pt>
    <dgm:pt modelId="{F0931587-A3C2-461B-972C-861C19A868EB}" type="sibTrans" cxnId="{9B112623-1634-4470-91F2-60DE81D23544}">
      <dgm:prSet/>
      <dgm:spPr/>
      <dgm:t>
        <a:bodyPr/>
        <a:lstStyle/>
        <a:p>
          <a:endParaRPr lang="en-US"/>
        </a:p>
      </dgm:t>
    </dgm:pt>
    <dgm:pt modelId="{4BF9D83A-670D-40A4-866E-0803141E2DB3}">
      <dgm:prSet phldrT="[Text]" custT="1"/>
      <dgm:spPr/>
      <dgm:t>
        <a:bodyPr/>
        <a:lstStyle/>
        <a:p>
          <a:r>
            <a:rPr lang="en-US" sz="1200" b="1" dirty="0">
              <a:latin typeface="Calibri" panose="020F0502020204030204" pitchFamily="34" charset="0"/>
              <a:cs typeface="Calibri" panose="020F0502020204030204" pitchFamily="34" charset="0"/>
            </a:rPr>
            <a:t>Does not include tax paid under  composition levy</a:t>
          </a:r>
        </a:p>
      </dgm:t>
    </dgm:pt>
    <dgm:pt modelId="{FE1B4D15-F487-421F-B8AC-CA19AEA14DEF}" type="parTrans" cxnId="{86B1640D-2A32-4B60-80AC-FFFDF84DADBD}">
      <dgm:prSet/>
      <dgm:spPr/>
      <dgm:t>
        <a:bodyPr/>
        <a:lstStyle/>
        <a:p>
          <a:endParaRPr lang="en-US"/>
        </a:p>
      </dgm:t>
    </dgm:pt>
    <dgm:pt modelId="{491ECFF2-F479-4C67-B1FF-7237D4D176C4}" type="sibTrans" cxnId="{86B1640D-2A32-4B60-80AC-FFFDF84DADBD}">
      <dgm:prSet/>
      <dgm:spPr/>
      <dgm:t>
        <a:bodyPr/>
        <a:lstStyle/>
        <a:p>
          <a:endParaRPr lang="en-US"/>
        </a:p>
      </dgm:t>
    </dgm:pt>
    <dgm:pt modelId="{826D46CD-8577-436D-9123-88567BA33652}" type="pres">
      <dgm:prSet presAssocID="{33BE4A73-2802-481B-8873-3DCA6FF16CC4}" presName="cycleMatrixDiagram" presStyleCnt="0">
        <dgm:presLayoutVars>
          <dgm:chMax val="1"/>
          <dgm:dir/>
          <dgm:animLvl val="lvl"/>
          <dgm:resizeHandles val="exact"/>
        </dgm:presLayoutVars>
      </dgm:prSet>
      <dgm:spPr/>
    </dgm:pt>
    <dgm:pt modelId="{5CCD69AB-3129-4D82-859B-0D47AF809DB4}" type="pres">
      <dgm:prSet presAssocID="{33BE4A73-2802-481B-8873-3DCA6FF16CC4}" presName="children" presStyleCnt="0"/>
      <dgm:spPr/>
    </dgm:pt>
    <dgm:pt modelId="{D084637A-36E0-4492-AA71-015CDE1CEBA7}" type="pres">
      <dgm:prSet presAssocID="{33BE4A73-2802-481B-8873-3DCA6FF16CC4}" presName="child1group" presStyleCnt="0"/>
      <dgm:spPr/>
    </dgm:pt>
    <dgm:pt modelId="{DC6DEDD2-34CB-4ED7-A77E-D69EFF96A4F0}" type="pres">
      <dgm:prSet presAssocID="{33BE4A73-2802-481B-8873-3DCA6FF16CC4}" presName="child1" presStyleLbl="bgAcc1" presStyleIdx="0" presStyleCnt="4"/>
      <dgm:spPr/>
    </dgm:pt>
    <dgm:pt modelId="{8AEBBAAB-420C-4946-A662-E4B9D5F295B7}" type="pres">
      <dgm:prSet presAssocID="{33BE4A73-2802-481B-8873-3DCA6FF16CC4}" presName="child1Text" presStyleLbl="bgAcc1" presStyleIdx="0" presStyleCnt="4">
        <dgm:presLayoutVars>
          <dgm:bulletEnabled val="1"/>
        </dgm:presLayoutVars>
      </dgm:prSet>
      <dgm:spPr/>
    </dgm:pt>
    <dgm:pt modelId="{4D08FB56-4E37-428D-BE95-1DAEDDA55026}" type="pres">
      <dgm:prSet presAssocID="{33BE4A73-2802-481B-8873-3DCA6FF16CC4}" presName="child2group" presStyleCnt="0"/>
      <dgm:spPr/>
    </dgm:pt>
    <dgm:pt modelId="{FE70167A-23F6-45F4-AFA4-EFDDC7CBD011}" type="pres">
      <dgm:prSet presAssocID="{33BE4A73-2802-481B-8873-3DCA6FF16CC4}" presName="child2" presStyleLbl="bgAcc1" presStyleIdx="1" presStyleCnt="4"/>
      <dgm:spPr/>
    </dgm:pt>
    <dgm:pt modelId="{6AC49EA5-6AB2-4E14-9C03-606594E41E5F}" type="pres">
      <dgm:prSet presAssocID="{33BE4A73-2802-481B-8873-3DCA6FF16CC4}" presName="child2Text" presStyleLbl="bgAcc1" presStyleIdx="1" presStyleCnt="4">
        <dgm:presLayoutVars>
          <dgm:bulletEnabled val="1"/>
        </dgm:presLayoutVars>
      </dgm:prSet>
      <dgm:spPr/>
    </dgm:pt>
    <dgm:pt modelId="{045B3AB6-AD9B-4AEE-8A00-687375C0EB2F}" type="pres">
      <dgm:prSet presAssocID="{33BE4A73-2802-481B-8873-3DCA6FF16CC4}" presName="child3group" presStyleCnt="0"/>
      <dgm:spPr/>
    </dgm:pt>
    <dgm:pt modelId="{6D54EF6D-75F1-4570-B855-9EB8DD80843F}" type="pres">
      <dgm:prSet presAssocID="{33BE4A73-2802-481B-8873-3DCA6FF16CC4}" presName="child3" presStyleLbl="bgAcc1" presStyleIdx="2" presStyleCnt="4"/>
      <dgm:spPr/>
    </dgm:pt>
    <dgm:pt modelId="{A829DDB9-BD72-41AB-A87D-A6C0A794F687}" type="pres">
      <dgm:prSet presAssocID="{33BE4A73-2802-481B-8873-3DCA6FF16CC4}" presName="child3Text" presStyleLbl="bgAcc1" presStyleIdx="2" presStyleCnt="4">
        <dgm:presLayoutVars>
          <dgm:bulletEnabled val="1"/>
        </dgm:presLayoutVars>
      </dgm:prSet>
      <dgm:spPr/>
    </dgm:pt>
    <dgm:pt modelId="{E72ED2B6-8447-41D1-88BC-CB67863CE067}" type="pres">
      <dgm:prSet presAssocID="{33BE4A73-2802-481B-8873-3DCA6FF16CC4}" presName="child4group" presStyleCnt="0"/>
      <dgm:spPr/>
    </dgm:pt>
    <dgm:pt modelId="{881946D7-46C4-4E00-B7A6-FF8D82497029}" type="pres">
      <dgm:prSet presAssocID="{33BE4A73-2802-481B-8873-3DCA6FF16CC4}" presName="child4" presStyleLbl="bgAcc1" presStyleIdx="3" presStyleCnt="4"/>
      <dgm:spPr/>
    </dgm:pt>
    <dgm:pt modelId="{1A98489E-1C30-45A8-9FB1-471D4CC9FB7B}" type="pres">
      <dgm:prSet presAssocID="{33BE4A73-2802-481B-8873-3DCA6FF16CC4}" presName="child4Text" presStyleLbl="bgAcc1" presStyleIdx="3" presStyleCnt="4">
        <dgm:presLayoutVars>
          <dgm:bulletEnabled val="1"/>
        </dgm:presLayoutVars>
      </dgm:prSet>
      <dgm:spPr/>
    </dgm:pt>
    <dgm:pt modelId="{AF3461FB-FE87-4926-AC7A-70A4BD5C6E3B}" type="pres">
      <dgm:prSet presAssocID="{33BE4A73-2802-481B-8873-3DCA6FF16CC4}" presName="childPlaceholder" presStyleCnt="0"/>
      <dgm:spPr/>
    </dgm:pt>
    <dgm:pt modelId="{3BC7EF87-44F6-459F-921D-A70B3C85CAB5}" type="pres">
      <dgm:prSet presAssocID="{33BE4A73-2802-481B-8873-3DCA6FF16CC4}" presName="circle" presStyleCnt="0"/>
      <dgm:spPr/>
    </dgm:pt>
    <dgm:pt modelId="{9382501F-CFFD-4863-AE97-88BD02C10F73}" type="pres">
      <dgm:prSet presAssocID="{33BE4A73-2802-481B-8873-3DCA6FF16CC4}" presName="quadrant1" presStyleLbl="node1" presStyleIdx="0" presStyleCnt="4">
        <dgm:presLayoutVars>
          <dgm:chMax val="1"/>
          <dgm:bulletEnabled val="1"/>
        </dgm:presLayoutVars>
      </dgm:prSet>
      <dgm:spPr/>
    </dgm:pt>
    <dgm:pt modelId="{80A8063F-C06E-44BC-A684-9E38F819604D}" type="pres">
      <dgm:prSet presAssocID="{33BE4A73-2802-481B-8873-3DCA6FF16CC4}" presName="quadrant2" presStyleLbl="node1" presStyleIdx="1" presStyleCnt="4">
        <dgm:presLayoutVars>
          <dgm:chMax val="1"/>
          <dgm:bulletEnabled val="1"/>
        </dgm:presLayoutVars>
      </dgm:prSet>
      <dgm:spPr/>
    </dgm:pt>
    <dgm:pt modelId="{4219DF87-ACEB-41B7-912E-389CDCF74C47}" type="pres">
      <dgm:prSet presAssocID="{33BE4A73-2802-481B-8873-3DCA6FF16CC4}" presName="quadrant3" presStyleLbl="node1" presStyleIdx="2" presStyleCnt="4">
        <dgm:presLayoutVars>
          <dgm:chMax val="1"/>
          <dgm:bulletEnabled val="1"/>
        </dgm:presLayoutVars>
      </dgm:prSet>
      <dgm:spPr/>
    </dgm:pt>
    <dgm:pt modelId="{0213BE82-F12D-431F-AF77-F261CCE9421B}" type="pres">
      <dgm:prSet presAssocID="{33BE4A73-2802-481B-8873-3DCA6FF16CC4}" presName="quadrant4" presStyleLbl="node1" presStyleIdx="3" presStyleCnt="4">
        <dgm:presLayoutVars>
          <dgm:chMax val="1"/>
          <dgm:bulletEnabled val="1"/>
        </dgm:presLayoutVars>
      </dgm:prSet>
      <dgm:spPr/>
    </dgm:pt>
    <dgm:pt modelId="{346A915D-43C9-4827-969A-E5320877538A}" type="pres">
      <dgm:prSet presAssocID="{33BE4A73-2802-481B-8873-3DCA6FF16CC4}" presName="quadrantPlaceholder" presStyleCnt="0"/>
      <dgm:spPr/>
    </dgm:pt>
    <dgm:pt modelId="{1CB9CB36-0E94-44ED-9894-9BBBEA139FA9}" type="pres">
      <dgm:prSet presAssocID="{33BE4A73-2802-481B-8873-3DCA6FF16CC4}" presName="center1" presStyleLbl="fgShp" presStyleIdx="0" presStyleCnt="2"/>
      <dgm:spPr/>
    </dgm:pt>
    <dgm:pt modelId="{37573D05-7DC3-4653-88CB-FAD452364473}" type="pres">
      <dgm:prSet presAssocID="{33BE4A73-2802-481B-8873-3DCA6FF16CC4}" presName="center2" presStyleLbl="fgShp" presStyleIdx="1" presStyleCnt="2"/>
      <dgm:spPr/>
    </dgm:pt>
  </dgm:ptLst>
  <dgm:cxnLst>
    <dgm:cxn modelId="{A9E7E801-F600-4573-9151-21D10E93EB9A}" srcId="{EA1AD6FF-F22D-448D-8F54-2A467B22FEF7}" destId="{346ACB1C-E258-495B-BED0-77C1E6DF553A}" srcOrd="0" destOrd="0" parTransId="{7628469B-F9F7-4CBE-9B95-2E7F3B437D67}" sibTransId="{D373F4A5-98EF-4999-8704-0FD6A5C66351}"/>
    <dgm:cxn modelId="{FADB8A0B-0017-4C42-867C-5FD70A1E343C}" type="presOf" srcId="{BAAC72CF-3E53-4634-895E-6F53EE554F40}" destId="{0213BE82-F12D-431F-AF77-F261CCE9421B}" srcOrd="0" destOrd="0" presId="urn:microsoft.com/office/officeart/2005/8/layout/cycle4"/>
    <dgm:cxn modelId="{86B1640D-2A32-4B60-80AC-FFFDF84DADBD}" srcId="{E9F96ABB-27AE-4910-9A98-F4825CB7A6AE}" destId="{4BF9D83A-670D-40A4-866E-0803141E2DB3}" srcOrd="3" destOrd="0" parTransId="{FE1B4D15-F487-421F-B8AC-CA19AEA14DEF}" sibTransId="{491ECFF2-F479-4C67-B1FF-7237D4D176C4}"/>
    <dgm:cxn modelId="{786EF41D-433D-4883-A992-E5BDF6932D23}" srcId="{E9F96ABB-27AE-4910-9A98-F4825CB7A6AE}" destId="{11952FCE-B0E1-42E5-A4E9-EB8083A3BD4C}" srcOrd="1" destOrd="0" parTransId="{1AF040B2-EC16-47FF-B167-D557C065A6C0}" sibTransId="{D92879E7-84F0-4F7F-A4B1-25B450219580}"/>
    <dgm:cxn modelId="{9B112623-1634-4470-91F2-60DE81D23544}" srcId="{34F9A926-1F7B-4EB4-A5F1-9338C714D8E2}" destId="{BD52D020-EEB0-49E1-894B-764A667E35C6}" srcOrd="0" destOrd="0" parTransId="{FCF464CC-96F6-48AF-AB14-8DDF58333420}" sibTransId="{F0931587-A3C2-461B-972C-861C19A868EB}"/>
    <dgm:cxn modelId="{DACDA629-B450-4C4F-87E4-EF25A2EC3F95}" type="presOf" srcId="{4BF9D83A-670D-40A4-866E-0803141E2DB3}" destId="{8AEBBAAB-420C-4946-A662-E4B9D5F295B7}" srcOrd="1" destOrd="3" presId="urn:microsoft.com/office/officeart/2005/8/layout/cycle4"/>
    <dgm:cxn modelId="{B6BFEC34-ABB8-4398-B4C3-B7A0121BEC37}" type="presOf" srcId="{BD52D020-EEB0-49E1-894B-764A667E35C6}" destId="{6D54EF6D-75F1-4570-B855-9EB8DD80843F}" srcOrd="0" destOrd="0" presId="urn:microsoft.com/office/officeart/2005/8/layout/cycle4"/>
    <dgm:cxn modelId="{CD317A3A-8670-4DAE-95A7-BA09B0982197}" type="presOf" srcId="{E9F96ABB-27AE-4910-9A98-F4825CB7A6AE}" destId="{9382501F-CFFD-4863-AE97-88BD02C10F73}" srcOrd="0" destOrd="0" presId="urn:microsoft.com/office/officeart/2005/8/layout/cycle4"/>
    <dgm:cxn modelId="{4C5CD940-3208-4CF6-A7EC-2E0599B9CC73}" srcId="{E9F96ABB-27AE-4910-9A98-F4825CB7A6AE}" destId="{13E8492D-33EA-4494-837C-6723B10DDF68}" srcOrd="2" destOrd="0" parTransId="{E448C397-2719-4C22-BF57-B73799B903FA}" sibTransId="{6D0199BF-3C0C-429C-9512-9DB4D4D5563D}"/>
    <dgm:cxn modelId="{010BAA43-CBE9-434F-AEAB-CA5BF66034CA}" type="presOf" srcId="{11952FCE-B0E1-42E5-A4E9-EB8083A3BD4C}" destId="{DC6DEDD2-34CB-4ED7-A77E-D69EFF96A4F0}" srcOrd="0" destOrd="1" presId="urn:microsoft.com/office/officeart/2005/8/layout/cycle4"/>
    <dgm:cxn modelId="{6A495445-2CB8-4975-B1BC-341F148CEE0F}" type="presOf" srcId="{34F9A926-1F7B-4EB4-A5F1-9338C714D8E2}" destId="{4219DF87-ACEB-41B7-912E-389CDCF74C47}" srcOrd="0" destOrd="0" presId="urn:microsoft.com/office/officeart/2005/8/layout/cycle4"/>
    <dgm:cxn modelId="{D33F1D52-9CBC-4E14-A609-76D5835914D6}" srcId="{33BE4A73-2802-481B-8873-3DCA6FF16CC4}" destId="{34F9A926-1F7B-4EB4-A5F1-9338C714D8E2}" srcOrd="2" destOrd="0" parTransId="{2AB7D452-4C47-455B-B504-DD1A4942D6BC}" sibTransId="{008DE8AE-792F-4BEB-B1A9-2BABD1C4D95F}"/>
    <dgm:cxn modelId="{862BA167-E124-4ACF-B506-B20D597F2167}" srcId="{33BE4A73-2802-481B-8873-3DCA6FF16CC4}" destId="{EA1AD6FF-F22D-448D-8F54-2A467B22FEF7}" srcOrd="1" destOrd="0" parTransId="{198CA6E7-31ED-4167-83DA-A443A51297F2}" sibTransId="{8D6FB680-0D9B-49E3-BA75-BCE10B60ED31}"/>
    <dgm:cxn modelId="{A359C869-69FA-43BE-AA43-14112E92C09B}" type="presOf" srcId="{346ACB1C-E258-495B-BED0-77C1E6DF553A}" destId="{FE70167A-23F6-45F4-AFA4-EFDDC7CBD011}" srcOrd="0" destOrd="0" presId="urn:microsoft.com/office/officeart/2005/8/layout/cycle4"/>
    <dgm:cxn modelId="{2712D46B-7068-4A56-96C0-23829D5E53E8}" type="presOf" srcId="{33BE4A73-2802-481B-8873-3DCA6FF16CC4}" destId="{826D46CD-8577-436D-9123-88567BA33652}" srcOrd="0" destOrd="0" presId="urn:microsoft.com/office/officeart/2005/8/layout/cycle4"/>
    <dgm:cxn modelId="{BC473A83-0DD9-483C-B900-9B3B378B8509}" srcId="{33BE4A73-2802-481B-8873-3DCA6FF16CC4}" destId="{E9F96ABB-27AE-4910-9A98-F4825CB7A6AE}" srcOrd="0" destOrd="0" parTransId="{490EED32-9401-4DA9-A7EF-7888BE969343}" sibTransId="{014AEFE6-1DC7-4862-BB54-5F1DA2EE3751}"/>
    <dgm:cxn modelId="{08F9F285-2E4E-4D34-97AB-B12B867B3CA8}" type="presOf" srcId="{4BF9D83A-670D-40A4-866E-0803141E2DB3}" destId="{DC6DEDD2-34CB-4ED7-A77E-D69EFF96A4F0}" srcOrd="0" destOrd="3" presId="urn:microsoft.com/office/officeart/2005/8/layout/cycle4"/>
    <dgm:cxn modelId="{D6F58D90-E33A-456F-8382-C13CCB8322AC}" type="presOf" srcId="{BD52D020-EEB0-49E1-894B-764A667E35C6}" destId="{A829DDB9-BD72-41AB-A87D-A6C0A794F687}" srcOrd="1" destOrd="0" presId="urn:microsoft.com/office/officeart/2005/8/layout/cycle4"/>
    <dgm:cxn modelId="{6D6D1C9B-45CE-4878-91EA-97D482E021C6}" type="presOf" srcId="{11952FCE-B0E1-42E5-A4E9-EB8083A3BD4C}" destId="{8AEBBAAB-420C-4946-A662-E4B9D5F295B7}" srcOrd="1" destOrd="1" presId="urn:microsoft.com/office/officeart/2005/8/layout/cycle4"/>
    <dgm:cxn modelId="{8AEC77AA-2174-4885-9CAF-7BB283C25594}" type="presOf" srcId="{D7F8E615-634D-4C1A-B672-3C25B291BD30}" destId="{881946D7-46C4-4E00-B7A6-FF8D82497029}" srcOrd="0" destOrd="0" presId="urn:microsoft.com/office/officeart/2005/8/layout/cycle4"/>
    <dgm:cxn modelId="{F57ACDB2-D199-41A0-B7AA-AA50B2D9D478}" type="presOf" srcId="{13E8492D-33EA-4494-837C-6723B10DDF68}" destId="{DC6DEDD2-34CB-4ED7-A77E-D69EFF96A4F0}" srcOrd="0" destOrd="2" presId="urn:microsoft.com/office/officeart/2005/8/layout/cycle4"/>
    <dgm:cxn modelId="{939569B9-2C10-4999-B852-759288F826E4}" type="presOf" srcId="{346ACB1C-E258-495B-BED0-77C1E6DF553A}" destId="{6AC49EA5-6AB2-4E14-9C03-606594E41E5F}" srcOrd="1" destOrd="0" presId="urn:microsoft.com/office/officeart/2005/8/layout/cycle4"/>
    <dgm:cxn modelId="{B02C0BC2-29F7-4E8E-97D5-99153390CAE5}" type="presOf" srcId="{EA1AD6FF-F22D-448D-8F54-2A467B22FEF7}" destId="{80A8063F-C06E-44BC-A684-9E38F819604D}" srcOrd="0" destOrd="0" presId="urn:microsoft.com/office/officeart/2005/8/layout/cycle4"/>
    <dgm:cxn modelId="{2AEB7BC3-2DD0-4557-8185-51AC36D1E064}" type="presOf" srcId="{EC4E2248-404C-4E27-A533-94CDCDB5DBB5}" destId="{8AEBBAAB-420C-4946-A662-E4B9D5F295B7}" srcOrd="1" destOrd="0" presId="urn:microsoft.com/office/officeart/2005/8/layout/cycle4"/>
    <dgm:cxn modelId="{96FACED1-1460-4436-8130-9000820617F2}" type="presOf" srcId="{D7F8E615-634D-4C1A-B672-3C25B291BD30}" destId="{1A98489E-1C30-45A8-9FB1-471D4CC9FB7B}" srcOrd="1" destOrd="0" presId="urn:microsoft.com/office/officeart/2005/8/layout/cycle4"/>
    <dgm:cxn modelId="{FC6025DE-1028-4DFC-81C7-0BDB7915BB1E}" type="presOf" srcId="{13E8492D-33EA-4494-837C-6723B10DDF68}" destId="{8AEBBAAB-420C-4946-A662-E4B9D5F295B7}" srcOrd="1" destOrd="2" presId="urn:microsoft.com/office/officeart/2005/8/layout/cycle4"/>
    <dgm:cxn modelId="{A3FF23E3-EA48-4647-8483-FD8E53DF34D8}" srcId="{E9F96ABB-27AE-4910-9A98-F4825CB7A6AE}" destId="{EC4E2248-404C-4E27-A533-94CDCDB5DBB5}" srcOrd="0" destOrd="0" parTransId="{9CC64A4A-C0C3-43F9-8CDA-497929C42D71}" sibTransId="{C189AD68-A42F-49E8-96C0-DF9D59BE8A36}"/>
    <dgm:cxn modelId="{364AA9EF-1A6A-43F6-A45A-26A031AB4713}" type="presOf" srcId="{EC4E2248-404C-4E27-A533-94CDCDB5DBB5}" destId="{DC6DEDD2-34CB-4ED7-A77E-D69EFF96A4F0}" srcOrd="0" destOrd="0" presId="urn:microsoft.com/office/officeart/2005/8/layout/cycle4"/>
    <dgm:cxn modelId="{68E9AEFA-28CD-4135-9DA6-4C3BE8202722}" srcId="{33BE4A73-2802-481B-8873-3DCA6FF16CC4}" destId="{BAAC72CF-3E53-4634-895E-6F53EE554F40}" srcOrd="3" destOrd="0" parTransId="{05946A34-8798-4230-BB89-DA5D7B66ACE8}" sibTransId="{888AA86F-EC24-47DC-B507-A50B0CB21F84}"/>
    <dgm:cxn modelId="{41B576FF-0A30-4B39-8178-6D2FC77E0156}" srcId="{BAAC72CF-3E53-4634-895E-6F53EE554F40}" destId="{D7F8E615-634D-4C1A-B672-3C25B291BD30}" srcOrd="0" destOrd="0" parTransId="{7B1D6C75-72B0-4A2C-A0DA-ACAD90A297A2}" sibTransId="{71F95F3A-094B-498D-94DC-A50E49E717F0}"/>
    <dgm:cxn modelId="{402AE568-02E9-4BAE-BDA5-7A23F3506C4F}" type="presParOf" srcId="{826D46CD-8577-436D-9123-88567BA33652}" destId="{5CCD69AB-3129-4D82-859B-0D47AF809DB4}" srcOrd="0" destOrd="0" presId="urn:microsoft.com/office/officeart/2005/8/layout/cycle4"/>
    <dgm:cxn modelId="{C9E83DFC-5F80-47CD-90FF-FC7D5BD149F7}" type="presParOf" srcId="{5CCD69AB-3129-4D82-859B-0D47AF809DB4}" destId="{D084637A-36E0-4492-AA71-015CDE1CEBA7}" srcOrd="0" destOrd="0" presId="urn:microsoft.com/office/officeart/2005/8/layout/cycle4"/>
    <dgm:cxn modelId="{1805AA85-18D7-4EF6-9C07-0EAF8123884C}" type="presParOf" srcId="{D084637A-36E0-4492-AA71-015CDE1CEBA7}" destId="{DC6DEDD2-34CB-4ED7-A77E-D69EFF96A4F0}" srcOrd="0" destOrd="0" presId="urn:microsoft.com/office/officeart/2005/8/layout/cycle4"/>
    <dgm:cxn modelId="{B9B773DD-01D4-4AFD-B38E-9C3310B8E607}" type="presParOf" srcId="{D084637A-36E0-4492-AA71-015CDE1CEBA7}" destId="{8AEBBAAB-420C-4946-A662-E4B9D5F295B7}" srcOrd="1" destOrd="0" presId="urn:microsoft.com/office/officeart/2005/8/layout/cycle4"/>
    <dgm:cxn modelId="{F5B80E8B-E334-4497-A209-8B964D5825F6}" type="presParOf" srcId="{5CCD69AB-3129-4D82-859B-0D47AF809DB4}" destId="{4D08FB56-4E37-428D-BE95-1DAEDDA55026}" srcOrd="1" destOrd="0" presId="urn:microsoft.com/office/officeart/2005/8/layout/cycle4"/>
    <dgm:cxn modelId="{CCF5D0CB-F618-482E-948E-7D9065A0A279}" type="presParOf" srcId="{4D08FB56-4E37-428D-BE95-1DAEDDA55026}" destId="{FE70167A-23F6-45F4-AFA4-EFDDC7CBD011}" srcOrd="0" destOrd="0" presId="urn:microsoft.com/office/officeart/2005/8/layout/cycle4"/>
    <dgm:cxn modelId="{7C44AC35-2180-45D7-B89C-5B6771C7F4B6}" type="presParOf" srcId="{4D08FB56-4E37-428D-BE95-1DAEDDA55026}" destId="{6AC49EA5-6AB2-4E14-9C03-606594E41E5F}" srcOrd="1" destOrd="0" presId="urn:microsoft.com/office/officeart/2005/8/layout/cycle4"/>
    <dgm:cxn modelId="{507AEEBA-4062-4212-BA2F-FE17D6926760}" type="presParOf" srcId="{5CCD69AB-3129-4D82-859B-0D47AF809DB4}" destId="{045B3AB6-AD9B-4AEE-8A00-687375C0EB2F}" srcOrd="2" destOrd="0" presId="urn:microsoft.com/office/officeart/2005/8/layout/cycle4"/>
    <dgm:cxn modelId="{31E8DD4A-00CF-4218-A469-DC3999044433}" type="presParOf" srcId="{045B3AB6-AD9B-4AEE-8A00-687375C0EB2F}" destId="{6D54EF6D-75F1-4570-B855-9EB8DD80843F}" srcOrd="0" destOrd="0" presId="urn:microsoft.com/office/officeart/2005/8/layout/cycle4"/>
    <dgm:cxn modelId="{136873BF-AC71-4AC9-9376-4C887B43953F}" type="presParOf" srcId="{045B3AB6-AD9B-4AEE-8A00-687375C0EB2F}" destId="{A829DDB9-BD72-41AB-A87D-A6C0A794F687}" srcOrd="1" destOrd="0" presId="urn:microsoft.com/office/officeart/2005/8/layout/cycle4"/>
    <dgm:cxn modelId="{6CE08CC1-41FA-4477-9D4E-2F8DAA291740}" type="presParOf" srcId="{5CCD69AB-3129-4D82-859B-0D47AF809DB4}" destId="{E72ED2B6-8447-41D1-88BC-CB67863CE067}" srcOrd="3" destOrd="0" presId="urn:microsoft.com/office/officeart/2005/8/layout/cycle4"/>
    <dgm:cxn modelId="{5ABB918A-8480-483D-B17A-B3B0E6A29386}" type="presParOf" srcId="{E72ED2B6-8447-41D1-88BC-CB67863CE067}" destId="{881946D7-46C4-4E00-B7A6-FF8D82497029}" srcOrd="0" destOrd="0" presId="urn:microsoft.com/office/officeart/2005/8/layout/cycle4"/>
    <dgm:cxn modelId="{ED4D66CE-77A0-42A3-8C87-AFB78286E319}" type="presParOf" srcId="{E72ED2B6-8447-41D1-88BC-CB67863CE067}" destId="{1A98489E-1C30-45A8-9FB1-471D4CC9FB7B}" srcOrd="1" destOrd="0" presId="urn:microsoft.com/office/officeart/2005/8/layout/cycle4"/>
    <dgm:cxn modelId="{4199BE39-C144-4C8F-8C8A-C17DE3DCDC97}" type="presParOf" srcId="{5CCD69AB-3129-4D82-859B-0D47AF809DB4}" destId="{AF3461FB-FE87-4926-AC7A-70A4BD5C6E3B}" srcOrd="4" destOrd="0" presId="urn:microsoft.com/office/officeart/2005/8/layout/cycle4"/>
    <dgm:cxn modelId="{E08114C1-FDAB-4E20-BBEF-6BE3CB878AED}" type="presParOf" srcId="{826D46CD-8577-436D-9123-88567BA33652}" destId="{3BC7EF87-44F6-459F-921D-A70B3C85CAB5}" srcOrd="1" destOrd="0" presId="urn:microsoft.com/office/officeart/2005/8/layout/cycle4"/>
    <dgm:cxn modelId="{F058D8C8-80B7-4A49-979C-617B9DBD14BF}" type="presParOf" srcId="{3BC7EF87-44F6-459F-921D-A70B3C85CAB5}" destId="{9382501F-CFFD-4863-AE97-88BD02C10F73}" srcOrd="0" destOrd="0" presId="urn:microsoft.com/office/officeart/2005/8/layout/cycle4"/>
    <dgm:cxn modelId="{4243D519-92CF-4B6B-9458-FDBAFC43ACDF}" type="presParOf" srcId="{3BC7EF87-44F6-459F-921D-A70B3C85CAB5}" destId="{80A8063F-C06E-44BC-A684-9E38F819604D}" srcOrd="1" destOrd="0" presId="urn:microsoft.com/office/officeart/2005/8/layout/cycle4"/>
    <dgm:cxn modelId="{E4452BCE-AA6A-4F64-9521-BE3DDB97628D}" type="presParOf" srcId="{3BC7EF87-44F6-459F-921D-A70B3C85CAB5}" destId="{4219DF87-ACEB-41B7-912E-389CDCF74C47}" srcOrd="2" destOrd="0" presId="urn:microsoft.com/office/officeart/2005/8/layout/cycle4"/>
    <dgm:cxn modelId="{1A3BF8CA-EAD7-4BB0-873E-DA60C7E7DB8E}" type="presParOf" srcId="{3BC7EF87-44F6-459F-921D-A70B3C85CAB5}" destId="{0213BE82-F12D-431F-AF77-F261CCE9421B}" srcOrd="3" destOrd="0" presId="urn:microsoft.com/office/officeart/2005/8/layout/cycle4"/>
    <dgm:cxn modelId="{2CC9F10B-6A01-4CAC-A311-C9FBAC89DC04}" type="presParOf" srcId="{3BC7EF87-44F6-459F-921D-A70B3C85CAB5}" destId="{346A915D-43C9-4827-969A-E5320877538A}" srcOrd="4" destOrd="0" presId="urn:microsoft.com/office/officeart/2005/8/layout/cycle4"/>
    <dgm:cxn modelId="{CEDF7058-C4F1-4DDB-B865-2E6BC20CC449}" type="presParOf" srcId="{826D46CD-8577-436D-9123-88567BA33652}" destId="{1CB9CB36-0E94-44ED-9894-9BBBEA139FA9}" srcOrd="2" destOrd="0" presId="urn:microsoft.com/office/officeart/2005/8/layout/cycle4"/>
    <dgm:cxn modelId="{7BC9ED4A-9AFF-410A-A757-49D655127D00}" type="presParOf" srcId="{826D46CD-8577-436D-9123-88567BA33652}" destId="{37573D05-7DC3-4653-88CB-FAD45236447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43FA0C-6C5B-4D93-BED5-16FDB946EC9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5A42B8D8-6F03-4A7E-B7A1-A4E6EA3B0842}">
      <dgm:prSet phldrT="[Text]" custT="1"/>
      <dgm:spPr/>
      <dgm:t>
        <a:bodyPr/>
        <a:lstStyle/>
        <a:p>
          <a:r>
            <a:rPr lang="en-IN" sz="1400" dirty="0">
              <a:solidFill>
                <a:schemeClr val="bg1"/>
              </a:solidFill>
              <a:latin typeface="Calibri" panose="020F0502020204030204" pitchFamily="34" charset="0"/>
              <a:cs typeface="Calibri" panose="020F0502020204030204" pitchFamily="34" charset="0"/>
            </a:rPr>
            <a:t>Invoice/ supplementary invoice/debit note from a registered supplier</a:t>
          </a:r>
          <a:endParaRPr lang="en-US" sz="1400" dirty="0">
            <a:solidFill>
              <a:schemeClr val="bg1"/>
            </a:solidFill>
            <a:latin typeface="Calibri" panose="020F0502020204030204" pitchFamily="34" charset="0"/>
            <a:cs typeface="Calibri" panose="020F0502020204030204" pitchFamily="34" charset="0"/>
          </a:endParaRPr>
        </a:p>
      </dgm:t>
    </dgm:pt>
    <dgm:pt modelId="{0E496B0A-DFF4-4C61-8ED3-30F568789706}" type="parTrans" cxnId="{07C0D0A5-0827-4B08-AB24-BB4818139851}">
      <dgm:prSet/>
      <dgm:spPr/>
      <dgm:t>
        <a:bodyPr/>
        <a:lstStyle/>
        <a:p>
          <a:endParaRPr lang="en-US"/>
        </a:p>
      </dgm:t>
    </dgm:pt>
    <dgm:pt modelId="{12860112-EF5D-4C79-8418-109A52EF29BC}" type="sibTrans" cxnId="{07C0D0A5-0827-4B08-AB24-BB4818139851}">
      <dgm:prSet/>
      <dgm:spPr/>
      <dgm:t>
        <a:bodyPr/>
        <a:lstStyle/>
        <a:p>
          <a:endParaRPr lang="en-US"/>
        </a:p>
      </dgm:t>
    </dgm:pt>
    <dgm:pt modelId="{0C8B1561-7A75-48AD-AEF3-EE46CF7B4B8F}">
      <dgm:prSet phldrT="[Text]" custT="1"/>
      <dgm:spPr/>
      <dgm:t>
        <a:bodyPr/>
        <a:lstStyle/>
        <a:p>
          <a:r>
            <a:rPr lang="en-IN" sz="1400" kern="1200" dirty="0">
              <a:solidFill>
                <a:srgbClr val="FFFFFF"/>
              </a:solidFill>
              <a:latin typeface="Calibri" panose="020F0502020204030204" pitchFamily="34" charset="0"/>
              <a:ea typeface="+mn-ea"/>
              <a:cs typeface="Calibri" panose="020F0502020204030204" pitchFamily="34" charset="0"/>
            </a:rPr>
            <a:t>Goods/ services are received by the recipient</a:t>
          </a:r>
          <a:endParaRPr lang="en-US" sz="1400" kern="1200" dirty="0">
            <a:solidFill>
              <a:srgbClr val="FFFFFF"/>
            </a:solidFill>
            <a:latin typeface="Calibri" panose="020F0502020204030204" pitchFamily="34" charset="0"/>
            <a:ea typeface="+mn-ea"/>
            <a:cs typeface="Calibri" panose="020F0502020204030204" pitchFamily="34" charset="0"/>
          </a:endParaRPr>
        </a:p>
      </dgm:t>
    </dgm:pt>
    <dgm:pt modelId="{9590738E-72A2-42E4-90ED-BCAAEF62F0A2}" type="parTrans" cxnId="{2FCD57CB-BBF1-4A0C-9444-30D34CBB479F}">
      <dgm:prSet/>
      <dgm:spPr/>
      <dgm:t>
        <a:bodyPr/>
        <a:lstStyle/>
        <a:p>
          <a:endParaRPr lang="en-US"/>
        </a:p>
      </dgm:t>
    </dgm:pt>
    <dgm:pt modelId="{7A80B899-0301-4113-94D5-5154B0B08356}" type="sibTrans" cxnId="{2FCD57CB-BBF1-4A0C-9444-30D34CBB479F}">
      <dgm:prSet/>
      <dgm:spPr/>
      <dgm:t>
        <a:bodyPr/>
        <a:lstStyle/>
        <a:p>
          <a:endParaRPr lang="en-US"/>
        </a:p>
      </dgm:t>
    </dgm:pt>
    <dgm:pt modelId="{39BAD8BC-A6EC-4162-B158-A9F2EF41D3D0}">
      <dgm:prSet phldrT="[Text]" custT="1"/>
      <dgm:spPr/>
      <dgm:t>
        <a:bodyPr/>
        <a:lstStyle/>
        <a:p>
          <a:r>
            <a:rPr lang="en-IN" sz="1400" kern="1200" dirty="0">
              <a:solidFill>
                <a:srgbClr val="FFFFFF"/>
              </a:solidFill>
              <a:latin typeface="Calibri" panose="020F0502020204030204" pitchFamily="34" charset="0"/>
              <a:ea typeface="+mn-ea"/>
              <a:cs typeface="Calibri" panose="020F0502020204030204" pitchFamily="34" charset="0"/>
            </a:rPr>
            <a:t>Tax is paid by* the vendor</a:t>
          </a:r>
          <a:endParaRPr lang="en-US" sz="1400" kern="1200" dirty="0">
            <a:solidFill>
              <a:srgbClr val="FFFFFF"/>
            </a:solidFill>
            <a:latin typeface="Calibri" panose="020F0502020204030204" pitchFamily="34" charset="0"/>
            <a:ea typeface="+mn-ea"/>
            <a:cs typeface="Calibri" panose="020F0502020204030204" pitchFamily="34" charset="0"/>
          </a:endParaRPr>
        </a:p>
      </dgm:t>
    </dgm:pt>
    <dgm:pt modelId="{8365C2D7-312D-403A-9C26-4C5861D36135}" type="parTrans" cxnId="{C662A9DE-BC2D-4ADB-9691-4B914234ED10}">
      <dgm:prSet/>
      <dgm:spPr/>
      <dgm:t>
        <a:bodyPr/>
        <a:lstStyle/>
        <a:p>
          <a:endParaRPr lang="en-US"/>
        </a:p>
      </dgm:t>
    </dgm:pt>
    <dgm:pt modelId="{2FEBD49E-2E69-4C87-A6CA-446DCA8D3717}" type="sibTrans" cxnId="{C662A9DE-BC2D-4ADB-9691-4B914234ED10}">
      <dgm:prSet/>
      <dgm:spPr/>
      <dgm:t>
        <a:bodyPr/>
        <a:lstStyle/>
        <a:p>
          <a:endParaRPr lang="en-US"/>
        </a:p>
      </dgm:t>
    </dgm:pt>
    <dgm:pt modelId="{1B719995-CEC1-4C91-B002-A450828D4967}">
      <dgm:prSet phldrT="[Text]" custT="1"/>
      <dgm:spPr/>
      <dgm:t>
        <a:bodyPr/>
        <a:lstStyle/>
        <a:p>
          <a:r>
            <a:rPr lang="en-IN" sz="1400" kern="1200" dirty="0">
              <a:solidFill>
                <a:srgbClr val="FFFFFF"/>
              </a:solidFill>
              <a:latin typeface="Calibri" panose="020F0502020204030204" pitchFamily="34" charset="0"/>
              <a:ea typeface="+mn-ea"/>
              <a:cs typeface="Calibri" panose="020F0502020204030204" pitchFamily="34" charset="0"/>
            </a:rPr>
            <a:t>Furnishing of return by the vendor</a:t>
          </a:r>
          <a:endParaRPr lang="en-US" sz="1400" kern="1200" dirty="0">
            <a:solidFill>
              <a:srgbClr val="FFFFFF"/>
            </a:solidFill>
            <a:latin typeface="Calibri" panose="020F0502020204030204" pitchFamily="34" charset="0"/>
            <a:ea typeface="+mn-ea"/>
            <a:cs typeface="Calibri" panose="020F0502020204030204" pitchFamily="34" charset="0"/>
          </a:endParaRPr>
        </a:p>
      </dgm:t>
    </dgm:pt>
    <dgm:pt modelId="{8D3EF1D8-3FDA-4A36-A8DE-33D9F9CC61FD}" type="parTrans" cxnId="{F9CA937D-CE62-4FA8-A95D-2E0641E835A6}">
      <dgm:prSet/>
      <dgm:spPr/>
      <dgm:t>
        <a:bodyPr/>
        <a:lstStyle/>
        <a:p>
          <a:endParaRPr lang="en-US"/>
        </a:p>
      </dgm:t>
    </dgm:pt>
    <dgm:pt modelId="{19810BDE-DA98-4F96-A232-8E50906EB988}" type="sibTrans" cxnId="{F9CA937D-CE62-4FA8-A95D-2E0641E835A6}">
      <dgm:prSet/>
      <dgm:spPr/>
      <dgm:t>
        <a:bodyPr/>
        <a:lstStyle/>
        <a:p>
          <a:endParaRPr lang="en-US"/>
        </a:p>
      </dgm:t>
    </dgm:pt>
    <dgm:pt modelId="{21C61929-1266-4E57-9622-24EF54B24CEF}">
      <dgm:prSet phldrT="[Text]" custT="1"/>
      <dgm:spPr/>
      <dgm:t>
        <a:bodyPr/>
        <a:lstStyle/>
        <a:p>
          <a:r>
            <a:rPr lang="en-IN" sz="1400" kern="1200" dirty="0">
              <a:solidFill>
                <a:srgbClr val="FFFFFF"/>
              </a:solidFill>
              <a:latin typeface="Calibri" panose="020F0502020204030204" pitchFamily="34" charset="0"/>
              <a:ea typeface="+mn-ea"/>
              <a:cs typeface="Calibri" panose="020F0502020204030204" pitchFamily="34" charset="0"/>
            </a:rPr>
            <a:t>Payment if made to vendor within 180 days to vendor</a:t>
          </a:r>
          <a:endParaRPr lang="en-US" sz="1400" kern="1200" dirty="0">
            <a:solidFill>
              <a:srgbClr val="FFFFFF"/>
            </a:solidFill>
            <a:latin typeface="Calibri" panose="020F0502020204030204" pitchFamily="34" charset="0"/>
            <a:ea typeface="+mn-ea"/>
            <a:cs typeface="Calibri" panose="020F0502020204030204" pitchFamily="34" charset="0"/>
          </a:endParaRPr>
        </a:p>
      </dgm:t>
    </dgm:pt>
    <dgm:pt modelId="{D0A7AEEA-D46D-404C-9C64-BD17E558020D}" type="parTrans" cxnId="{1373DBCC-8B81-4E6A-82D8-44B66481DFF9}">
      <dgm:prSet/>
      <dgm:spPr/>
      <dgm:t>
        <a:bodyPr/>
        <a:lstStyle/>
        <a:p>
          <a:endParaRPr lang="en-US"/>
        </a:p>
      </dgm:t>
    </dgm:pt>
    <dgm:pt modelId="{6BBBCD15-F941-455F-B030-045CDF4D25F3}" type="sibTrans" cxnId="{1373DBCC-8B81-4E6A-82D8-44B66481DFF9}">
      <dgm:prSet/>
      <dgm:spPr/>
      <dgm:t>
        <a:bodyPr/>
        <a:lstStyle/>
        <a:p>
          <a:endParaRPr lang="en-US"/>
        </a:p>
      </dgm:t>
    </dgm:pt>
    <dgm:pt modelId="{DAC48633-8BFA-4D44-8C5C-5F3A34F4E4F7}" type="pres">
      <dgm:prSet presAssocID="{6B43FA0C-6C5B-4D93-BED5-16FDB946EC94}" presName="cycle" presStyleCnt="0">
        <dgm:presLayoutVars>
          <dgm:dir/>
          <dgm:resizeHandles val="exact"/>
        </dgm:presLayoutVars>
      </dgm:prSet>
      <dgm:spPr/>
    </dgm:pt>
    <dgm:pt modelId="{57597A88-C3F9-43AE-B0E1-A21EB13954F8}" type="pres">
      <dgm:prSet presAssocID="{5A42B8D8-6F03-4A7E-B7A1-A4E6EA3B0842}" presName="node" presStyleLbl="node1" presStyleIdx="0" presStyleCnt="5" custScaleX="117250">
        <dgm:presLayoutVars>
          <dgm:bulletEnabled val="1"/>
        </dgm:presLayoutVars>
      </dgm:prSet>
      <dgm:spPr/>
    </dgm:pt>
    <dgm:pt modelId="{D8D90C67-577C-43AE-BC1C-EF7B482DA392}" type="pres">
      <dgm:prSet presAssocID="{12860112-EF5D-4C79-8418-109A52EF29BC}" presName="sibTrans" presStyleLbl="sibTrans2D1" presStyleIdx="0" presStyleCnt="5"/>
      <dgm:spPr/>
    </dgm:pt>
    <dgm:pt modelId="{66CF7262-126F-42E5-A905-238463688322}" type="pres">
      <dgm:prSet presAssocID="{12860112-EF5D-4C79-8418-109A52EF29BC}" presName="connectorText" presStyleLbl="sibTrans2D1" presStyleIdx="0" presStyleCnt="5"/>
      <dgm:spPr/>
    </dgm:pt>
    <dgm:pt modelId="{8D0489B5-E5D4-4DE8-B851-B2B32577F62D}" type="pres">
      <dgm:prSet presAssocID="{0C8B1561-7A75-48AD-AEF3-EE46CF7B4B8F}" presName="node" presStyleLbl="node1" presStyleIdx="1" presStyleCnt="5" custScaleX="119983" custRadScaleRad="93771" custRadScaleInc="3957">
        <dgm:presLayoutVars>
          <dgm:bulletEnabled val="1"/>
        </dgm:presLayoutVars>
      </dgm:prSet>
      <dgm:spPr/>
    </dgm:pt>
    <dgm:pt modelId="{3EC7EE45-C2DD-49C9-A72A-82537E89A4B1}" type="pres">
      <dgm:prSet presAssocID="{7A80B899-0301-4113-94D5-5154B0B08356}" presName="sibTrans" presStyleLbl="sibTrans2D1" presStyleIdx="1" presStyleCnt="5" custScaleX="140531"/>
      <dgm:spPr/>
    </dgm:pt>
    <dgm:pt modelId="{5E536B9B-936A-4DA4-BB95-6A105210DFE3}" type="pres">
      <dgm:prSet presAssocID="{7A80B899-0301-4113-94D5-5154B0B08356}" presName="connectorText" presStyleLbl="sibTrans2D1" presStyleIdx="1" presStyleCnt="5"/>
      <dgm:spPr/>
    </dgm:pt>
    <dgm:pt modelId="{DBD0F05F-3C08-42D9-AD63-C1ADF05BA79D}" type="pres">
      <dgm:prSet presAssocID="{39BAD8BC-A6EC-4162-B158-A9F2EF41D3D0}" presName="node" presStyleLbl="node1" presStyleIdx="2" presStyleCnt="5" custScaleX="126637" custRadScaleRad="100532" custRadScaleInc="-11311">
        <dgm:presLayoutVars>
          <dgm:bulletEnabled val="1"/>
        </dgm:presLayoutVars>
      </dgm:prSet>
      <dgm:spPr/>
    </dgm:pt>
    <dgm:pt modelId="{6E3AF159-7611-4FA4-88BE-E85FF928B9DC}" type="pres">
      <dgm:prSet presAssocID="{2FEBD49E-2E69-4C87-A6CA-446DCA8D3717}" presName="sibTrans" presStyleLbl="sibTrans2D1" presStyleIdx="2" presStyleCnt="5" custScaleX="147224"/>
      <dgm:spPr/>
    </dgm:pt>
    <dgm:pt modelId="{EBA565A9-9C89-49C9-ACA9-2EF8F5765319}" type="pres">
      <dgm:prSet presAssocID="{2FEBD49E-2E69-4C87-A6CA-446DCA8D3717}" presName="connectorText" presStyleLbl="sibTrans2D1" presStyleIdx="2" presStyleCnt="5"/>
      <dgm:spPr/>
    </dgm:pt>
    <dgm:pt modelId="{837E839E-8D0D-4A86-8AF8-7034B87C127D}" type="pres">
      <dgm:prSet presAssocID="{1B719995-CEC1-4C91-B002-A450828D4967}" presName="node" presStyleLbl="node1" presStyleIdx="3" presStyleCnt="5" custScaleX="117777">
        <dgm:presLayoutVars>
          <dgm:bulletEnabled val="1"/>
        </dgm:presLayoutVars>
      </dgm:prSet>
      <dgm:spPr/>
    </dgm:pt>
    <dgm:pt modelId="{E3DDD394-1BFF-4621-B5D5-5C6FF1B1711C}" type="pres">
      <dgm:prSet presAssocID="{19810BDE-DA98-4F96-A232-8E50906EB988}" presName="sibTrans" presStyleLbl="sibTrans2D1" presStyleIdx="3" presStyleCnt="5"/>
      <dgm:spPr/>
    </dgm:pt>
    <dgm:pt modelId="{9324981F-20D6-480C-9349-49CD60607F93}" type="pres">
      <dgm:prSet presAssocID="{19810BDE-DA98-4F96-A232-8E50906EB988}" presName="connectorText" presStyleLbl="sibTrans2D1" presStyleIdx="3" presStyleCnt="5"/>
      <dgm:spPr/>
    </dgm:pt>
    <dgm:pt modelId="{88B431DF-1462-4BE2-B165-414E1FF6AB49}" type="pres">
      <dgm:prSet presAssocID="{21C61929-1266-4E57-9622-24EF54B24CEF}" presName="node" presStyleLbl="node1" presStyleIdx="4" presStyleCnt="5" custScaleX="124507">
        <dgm:presLayoutVars>
          <dgm:bulletEnabled val="1"/>
        </dgm:presLayoutVars>
      </dgm:prSet>
      <dgm:spPr/>
    </dgm:pt>
    <dgm:pt modelId="{CB0D01FC-B544-4782-A388-34E71B7F3C35}" type="pres">
      <dgm:prSet presAssocID="{6BBBCD15-F941-455F-B030-045CDF4D25F3}" presName="sibTrans" presStyleLbl="sibTrans2D1" presStyleIdx="4" presStyleCnt="5"/>
      <dgm:spPr/>
    </dgm:pt>
    <dgm:pt modelId="{403BAB43-CE48-45D8-A9A1-AD4F85DF20C3}" type="pres">
      <dgm:prSet presAssocID="{6BBBCD15-F941-455F-B030-045CDF4D25F3}" presName="connectorText" presStyleLbl="sibTrans2D1" presStyleIdx="4" presStyleCnt="5"/>
      <dgm:spPr/>
    </dgm:pt>
  </dgm:ptLst>
  <dgm:cxnLst>
    <dgm:cxn modelId="{EB26A400-80B7-4B20-A064-25987D3DE315}" type="presOf" srcId="{6BBBCD15-F941-455F-B030-045CDF4D25F3}" destId="{CB0D01FC-B544-4782-A388-34E71B7F3C35}" srcOrd="0" destOrd="0" presId="urn:microsoft.com/office/officeart/2005/8/layout/cycle2"/>
    <dgm:cxn modelId="{8A975804-C7AD-4EEA-BA01-17025AB656D1}" type="presOf" srcId="{6B43FA0C-6C5B-4D93-BED5-16FDB946EC94}" destId="{DAC48633-8BFA-4D44-8C5C-5F3A34F4E4F7}" srcOrd="0" destOrd="0" presId="urn:microsoft.com/office/officeart/2005/8/layout/cycle2"/>
    <dgm:cxn modelId="{910C941C-C7D0-4972-BE1C-4FA7C58C3814}" type="presOf" srcId="{5A42B8D8-6F03-4A7E-B7A1-A4E6EA3B0842}" destId="{57597A88-C3F9-43AE-B0E1-A21EB13954F8}" srcOrd="0" destOrd="0" presId="urn:microsoft.com/office/officeart/2005/8/layout/cycle2"/>
    <dgm:cxn modelId="{FB67053B-E33E-4D65-A66E-1804C483282F}" type="presOf" srcId="{12860112-EF5D-4C79-8418-109A52EF29BC}" destId="{66CF7262-126F-42E5-A905-238463688322}" srcOrd="1" destOrd="0" presId="urn:microsoft.com/office/officeart/2005/8/layout/cycle2"/>
    <dgm:cxn modelId="{A06FE53F-3C9F-47FA-9F27-A751B5D99C08}" type="presOf" srcId="{7A80B899-0301-4113-94D5-5154B0B08356}" destId="{5E536B9B-936A-4DA4-BB95-6A105210DFE3}" srcOrd="1" destOrd="0" presId="urn:microsoft.com/office/officeart/2005/8/layout/cycle2"/>
    <dgm:cxn modelId="{68899053-1FB5-4775-AABA-8685D0C535CC}" type="presOf" srcId="{2FEBD49E-2E69-4C87-A6CA-446DCA8D3717}" destId="{6E3AF159-7611-4FA4-88BE-E85FF928B9DC}" srcOrd="0" destOrd="0" presId="urn:microsoft.com/office/officeart/2005/8/layout/cycle2"/>
    <dgm:cxn modelId="{39D48B57-0A31-4397-8CF4-239DF364A6BD}" type="presOf" srcId="{1B719995-CEC1-4C91-B002-A450828D4967}" destId="{837E839E-8D0D-4A86-8AF8-7034B87C127D}" srcOrd="0" destOrd="0" presId="urn:microsoft.com/office/officeart/2005/8/layout/cycle2"/>
    <dgm:cxn modelId="{F9CA937D-CE62-4FA8-A95D-2E0641E835A6}" srcId="{6B43FA0C-6C5B-4D93-BED5-16FDB946EC94}" destId="{1B719995-CEC1-4C91-B002-A450828D4967}" srcOrd="3" destOrd="0" parTransId="{8D3EF1D8-3FDA-4A36-A8DE-33D9F9CC61FD}" sibTransId="{19810BDE-DA98-4F96-A232-8E50906EB988}"/>
    <dgm:cxn modelId="{26C4CD82-7372-47E6-AE95-7A805F3445D0}" type="presOf" srcId="{7A80B899-0301-4113-94D5-5154B0B08356}" destId="{3EC7EE45-C2DD-49C9-A72A-82537E89A4B1}" srcOrd="0" destOrd="0" presId="urn:microsoft.com/office/officeart/2005/8/layout/cycle2"/>
    <dgm:cxn modelId="{78ED5B91-52B7-4D04-9F8F-877934161219}" type="presOf" srcId="{2FEBD49E-2E69-4C87-A6CA-446DCA8D3717}" destId="{EBA565A9-9C89-49C9-ACA9-2EF8F5765319}" srcOrd="1" destOrd="0" presId="urn:microsoft.com/office/officeart/2005/8/layout/cycle2"/>
    <dgm:cxn modelId="{15BF5BA1-FE82-4E89-B3EC-1530148D6B44}" type="presOf" srcId="{12860112-EF5D-4C79-8418-109A52EF29BC}" destId="{D8D90C67-577C-43AE-BC1C-EF7B482DA392}" srcOrd="0" destOrd="0" presId="urn:microsoft.com/office/officeart/2005/8/layout/cycle2"/>
    <dgm:cxn modelId="{07C0D0A5-0827-4B08-AB24-BB4818139851}" srcId="{6B43FA0C-6C5B-4D93-BED5-16FDB946EC94}" destId="{5A42B8D8-6F03-4A7E-B7A1-A4E6EA3B0842}" srcOrd="0" destOrd="0" parTransId="{0E496B0A-DFF4-4C61-8ED3-30F568789706}" sibTransId="{12860112-EF5D-4C79-8418-109A52EF29BC}"/>
    <dgm:cxn modelId="{6586D6AA-6CDB-483C-A576-7F4F02B43070}" type="presOf" srcId="{19810BDE-DA98-4F96-A232-8E50906EB988}" destId="{9324981F-20D6-480C-9349-49CD60607F93}" srcOrd="1" destOrd="0" presId="urn:microsoft.com/office/officeart/2005/8/layout/cycle2"/>
    <dgm:cxn modelId="{FF84ABC9-89C4-4D2E-86C5-DE798F236BA6}" type="presOf" srcId="{19810BDE-DA98-4F96-A232-8E50906EB988}" destId="{E3DDD394-1BFF-4621-B5D5-5C6FF1B1711C}" srcOrd="0" destOrd="0" presId="urn:microsoft.com/office/officeart/2005/8/layout/cycle2"/>
    <dgm:cxn modelId="{2FCD57CB-BBF1-4A0C-9444-30D34CBB479F}" srcId="{6B43FA0C-6C5B-4D93-BED5-16FDB946EC94}" destId="{0C8B1561-7A75-48AD-AEF3-EE46CF7B4B8F}" srcOrd="1" destOrd="0" parTransId="{9590738E-72A2-42E4-90ED-BCAAEF62F0A2}" sibTransId="{7A80B899-0301-4113-94D5-5154B0B08356}"/>
    <dgm:cxn modelId="{1373DBCC-8B81-4E6A-82D8-44B66481DFF9}" srcId="{6B43FA0C-6C5B-4D93-BED5-16FDB946EC94}" destId="{21C61929-1266-4E57-9622-24EF54B24CEF}" srcOrd="4" destOrd="0" parTransId="{D0A7AEEA-D46D-404C-9C64-BD17E558020D}" sibTransId="{6BBBCD15-F941-455F-B030-045CDF4D25F3}"/>
    <dgm:cxn modelId="{D94291DD-E56B-4B3C-8EEB-19AE020F5CAB}" type="presOf" srcId="{21C61929-1266-4E57-9622-24EF54B24CEF}" destId="{88B431DF-1462-4BE2-B165-414E1FF6AB49}" srcOrd="0" destOrd="0" presId="urn:microsoft.com/office/officeart/2005/8/layout/cycle2"/>
    <dgm:cxn modelId="{C662A9DE-BC2D-4ADB-9691-4B914234ED10}" srcId="{6B43FA0C-6C5B-4D93-BED5-16FDB946EC94}" destId="{39BAD8BC-A6EC-4162-B158-A9F2EF41D3D0}" srcOrd="2" destOrd="0" parTransId="{8365C2D7-312D-403A-9C26-4C5861D36135}" sibTransId="{2FEBD49E-2E69-4C87-A6CA-446DCA8D3717}"/>
    <dgm:cxn modelId="{1F7224E3-490A-4B8B-AF06-8C574491AD56}" type="presOf" srcId="{6BBBCD15-F941-455F-B030-045CDF4D25F3}" destId="{403BAB43-CE48-45D8-A9A1-AD4F85DF20C3}" srcOrd="1" destOrd="0" presId="urn:microsoft.com/office/officeart/2005/8/layout/cycle2"/>
    <dgm:cxn modelId="{C6088FE8-282F-47D5-9D78-019B4684A37B}" type="presOf" srcId="{39BAD8BC-A6EC-4162-B158-A9F2EF41D3D0}" destId="{DBD0F05F-3C08-42D9-AD63-C1ADF05BA79D}" srcOrd="0" destOrd="0" presId="urn:microsoft.com/office/officeart/2005/8/layout/cycle2"/>
    <dgm:cxn modelId="{1DE1F9FA-00A7-40ED-8A6B-7554536FC789}" type="presOf" srcId="{0C8B1561-7A75-48AD-AEF3-EE46CF7B4B8F}" destId="{8D0489B5-E5D4-4DE8-B851-B2B32577F62D}" srcOrd="0" destOrd="0" presId="urn:microsoft.com/office/officeart/2005/8/layout/cycle2"/>
    <dgm:cxn modelId="{326C666B-9C23-41A9-890A-4C5C09446444}" type="presParOf" srcId="{DAC48633-8BFA-4D44-8C5C-5F3A34F4E4F7}" destId="{57597A88-C3F9-43AE-B0E1-A21EB13954F8}" srcOrd="0" destOrd="0" presId="urn:microsoft.com/office/officeart/2005/8/layout/cycle2"/>
    <dgm:cxn modelId="{39B28DBA-F004-4733-BA5E-79A63C70D859}" type="presParOf" srcId="{DAC48633-8BFA-4D44-8C5C-5F3A34F4E4F7}" destId="{D8D90C67-577C-43AE-BC1C-EF7B482DA392}" srcOrd="1" destOrd="0" presId="urn:microsoft.com/office/officeart/2005/8/layout/cycle2"/>
    <dgm:cxn modelId="{7804DCB8-A9A6-46A0-852E-3B9AE9168143}" type="presParOf" srcId="{D8D90C67-577C-43AE-BC1C-EF7B482DA392}" destId="{66CF7262-126F-42E5-A905-238463688322}" srcOrd="0" destOrd="0" presId="urn:microsoft.com/office/officeart/2005/8/layout/cycle2"/>
    <dgm:cxn modelId="{B4BEDB25-20CC-4D95-86E8-ECD079B54D39}" type="presParOf" srcId="{DAC48633-8BFA-4D44-8C5C-5F3A34F4E4F7}" destId="{8D0489B5-E5D4-4DE8-B851-B2B32577F62D}" srcOrd="2" destOrd="0" presId="urn:microsoft.com/office/officeart/2005/8/layout/cycle2"/>
    <dgm:cxn modelId="{A8BF4813-4C05-4310-B12F-7441140D6795}" type="presParOf" srcId="{DAC48633-8BFA-4D44-8C5C-5F3A34F4E4F7}" destId="{3EC7EE45-C2DD-49C9-A72A-82537E89A4B1}" srcOrd="3" destOrd="0" presId="urn:microsoft.com/office/officeart/2005/8/layout/cycle2"/>
    <dgm:cxn modelId="{BDEE1C77-E57A-4C1A-8E0A-C3FA15046BC2}" type="presParOf" srcId="{3EC7EE45-C2DD-49C9-A72A-82537E89A4B1}" destId="{5E536B9B-936A-4DA4-BB95-6A105210DFE3}" srcOrd="0" destOrd="0" presId="urn:microsoft.com/office/officeart/2005/8/layout/cycle2"/>
    <dgm:cxn modelId="{499AEBD9-B34C-48E4-9C79-5BD0609E29DF}" type="presParOf" srcId="{DAC48633-8BFA-4D44-8C5C-5F3A34F4E4F7}" destId="{DBD0F05F-3C08-42D9-AD63-C1ADF05BA79D}" srcOrd="4" destOrd="0" presId="urn:microsoft.com/office/officeart/2005/8/layout/cycle2"/>
    <dgm:cxn modelId="{229FA5FB-8067-407B-A987-98FB2D9DCE23}" type="presParOf" srcId="{DAC48633-8BFA-4D44-8C5C-5F3A34F4E4F7}" destId="{6E3AF159-7611-4FA4-88BE-E85FF928B9DC}" srcOrd="5" destOrd="0" presId="urn:microsoft.com/office/officeart/2005/8/layout/cycle2"/>
    <dgm:cxn modelId="{D372D774-1CF9-4F4F-9E08-A80B1628B30C}" type="presParOf" srcId="{6E3AF159-7611-4FA4-88BE-E85FF928B9DC}" destId="{EBA565A9-9C89-49C9-ACA9-2EF8F5765319}" srcOrd="0" destOrd="0" presId="urn:microsoft.com/office/officeart/2005/8/layout/cycle2"/>
    <dgm:cxn modelId="{54A4A110-D61C-4C4D-9996-8C75E637AAF5}" type="presParOf" srcId="{DAC48633-8BFA-4D44-8C5C-5F3A34F4E4F7}" destId="{837E839E-8D0D-4A86-8AF8-7034B87C127D}" srcOrd="6" destOrd="0" presId="urn:microsoft.com/office/officeart/2005/8/layout/cycle2"/>
    <dgm:cxn modelId="{CA5CA52E-D195-4235-A54B-59002833C83F}" type="presParOf" srcId="{DAC48633-8BFA-4D44-8C5C-5F3A34F4E4F7}" destId="{E3DDD394-1BFF-4621-B5D5-5C6FF1B1711C}" srcOrd="7" destOrd="0" presId="urn:microsoft.com/office/officeart/2005/8/layout/cycle2"/>
    <dgm:cxn modelId="{61C3AB6F-C63A-46B9-86DA-0D3BCDC186C7}" type="presParOf" srcId="{E3DDD394-1BFF-4621-B5D5-5C6FF1B1711C}" destId="{9324981F-20D6-480C-9349-49CD60607F93}" srcOrd="0" destOrd="0" presId="urn:microsoft.com/office/officeart/2005/8/layout/cycle2"/>
    <dgm:cxn modelId="{01BE4692-EC1D-4219-B3A0-6DDF620A9287}" type="presParOf" srcId="{DAC48633-8BFA-4D44-8C5C-5F3A34F4E4F7}" destId="{88B431DF-1462-4BE2-B165-414E1FF6AB49}" srcOrd="8" destOrd="0" presId="urn:microsoft.com/office/officeart/2005/8/layout/cycle2"/>
    <dgm:cxn modelId="{496C8783-0F2A-4988-ABB5-962E14D4315C}" type="presParOf" srcId="{DAC48633-8BFA-4D44-8C5C-5F3A34F4E4F7}" destId="{CB0D01FC-B544-4782-A388-34E71B7F3C35}" srcOrd="9" destOrd="0" presId="urn:microsoft.com/office/officeart/2005/8/layout/cycle2"/>
    <dgm:cxn modelId="{DD8C059B-C24A-426F-BF42-76A8E86292F9}" type="presParOf" srcId="{CB0D01FC-B544-4782-A388-34E71B7F3C35}" destId="{403BAB43-CE48-45D8-A9A1-AD4F85DF20C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A919B3-1085-4676-8705-15F7643F1ED1}"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IN"/>
        </a:p>
      </dgm:t>
    </dgm:pt>
    <dgm:pt modelId="{DEF5D975-43F1-45F7-B533-D6193BECA9A6}">
      <dgm:prSet phldrT="[Text]" custT="1"/>
      <dgm:spPr/>
      <dgm:t>
        <a:bodyPr/>
        <a:lstStyle/>
        <a:p>
          <a:pPr algn="ctr"/>
          <a:r>
            <a:rPr lang="en-US" sz="1600" dirty="0">
              <a:solidFill>
                <a:schemeClr val="tx1"/>
              </a:solidFill>
              <a:latin typeface="+mj-lt"/>
              <a:ea typeface="Cambria Math" panose="02040503050406030204" pitchFamily="18" charset="0"/>
            </a:rPr>
            <a:t>Supply of Capital goods on which ITC had been taken earlier</a:t>
          </a:r>
          <a:endParaRPr lang="en-IN" sz="1600" dirty="0">
            <a:latin typeface="+mj-lt"/>
            <a:cs typeface="Times New Roman" panose="02020603050405020304" pitchFamily="18" charset="0"/>
          </a:endParaRPr>
        </a:p>
      </dgm:t>
    </dgm:pt>
    <dgm:pt modelId="{27A0585D-A88C-4B28-B2BF-A5FA9141AB54}" type="parTrans" cxnId="{68FD3C32-B8EE-457C-87E7-AD4BED02FD4C}">
      <dgm:prSet/>
      <dgm:spPr/>
      <dgm:t>
        <a:bodyPr/>
        <a:lstStyle/>
        <a:p>
          <a:pPr algn="ctr"/>
          <a:endParaRPr lang="en-IN" sz="2000">
            <a:latin typeface="+mn-lt"/>
          </a:endParaRPr>
        </a:p>
      </dgm:t>
    </dgm:pt>
    <dgm:pt modelId="{5FF0FA68-F372-4A5A-8855-10B3D25C58DC}" type="sibTrans" cxnId="{68FD3C32-B8EE-457C-87E7-AD4BED02FD4C}">
      <dgm:prSet custT="1"/>
      <dgm:spPr/>
      <dgm:t>
        <a:bodyPr/>
        <a:lstStyle/>
        <a:p>
          <a:pPr algn="ctr"/>
          <a:endParaRPr lang="en-IN" sz="2000">
            <a:latin typeface="+mn-lt"/>
          </a:endParaRPr>
        </a:p>
      </dgm:t>
    </dgm:pt>
    <dgm:pt modelId="{50D804DB-6DFC-4DE3-A2CD-475A4F9BFBCC}">
      <dgm:prSet phldrT="[Text]" custT="1"/>
      <dgm:spPr/>
      <dgm:t>
        <a:bodyPr/>
        <a:lstStyle/>
        <a:p>
          <a:pPr algn="ctr"/>
          <a:r>
            <a:rPr lang="en-US" sz="1600" dirty="0">
              <a:solidFill>
                <a:schemeClr val="tx1"/>
              </a:solidFill>
              <a:latin typeface="+mj-lt"/>
              <a:ea typeface="Cambria Math" panose="02040503050406030204" pitchFamily="18" charset="0"/>
            </a:rPr>
            <a:t>Pay Tax on higher of: </a:t>
          </a:r>
          <a:endParaRPr lang="en-IN" sz="1600" dirty="0">
            <a:latin typeface="+mj-lt"/>
            <a:cs typeface="Times New Roman" panose="02020603050405020304" pitchFamily="18" charset="0"/>
          </a:endParaRPr>
        </a:p>
      </dgm:t>
    </dgm:pt>
    <dgm:pt modelId="{C8D2D50C-2CB6-4A27-91AD-3CEE3C3A5051}" type="parTrans" cxnId="{BBA795D4-4333-4586-93E6-78703F67C028}">
      <dgm:prSet/>
      <dgm:spPr/>
      <dgm:t>
        <a:bodyPr/>
        <a:lstStyle/>
        <a:p>
          <a:pPr algn="ctr"/>
          <a:endParaRPr lang="en-IN" sz="2000">
            <a:latin typeface="+mn-lt"/>
          </a:endParaRPr>
        </a:p>
      </dgm:t>
    </dgm:pt>
    <dgm:pt modelId="{92701252-918A-448F-B64A-609CC2651500}" type="sibTrans" cxnId="{BBA795D4-4333-4586-93E6-78703F67C028}">
      <dgm:prSet custT="1"/>
      <dgm:spPr/>
      <dgm:t>
        <a:bodyPr/>
        <a:lstStyle/>
        <a:p>
          <a:pPr algn="ctr"/>
          <a:endParaRPr lang="en-IN" sz="2000">
            <a:latin typeface="+mn-lt"/>
          </a:endParaRPr>
        </a:p>
      </dgm:t>
    </dgm:pt>
    <dgm:pt modelId="{AE5AC2C9-6210-4CBC-81B5-ED8D56035A09}">
      <dgm:prSet phldrT="[Text]" custT="1"/>
      <dgm:spPr/>
      <dgm:t>
        <a:bodyPr/>
        <a:lstStyle/>
        <a:p>
          <a:pPr algn="ctr"/>
          <a:r>
            <a:rPr lang="en-US" sz="1600" b="0" i="0" dirty="0">
              <a:solidFill>
                <a:schemeClr val="tx1"/>
              </a:solidFill>
              <a:latin typeface="+mj-lt"/>
              <a:ea typeface="Cambria Math" panose="02040503050406030204" pitchFamily="18" charset="0"/>
              <a:cs typeface="Times New Roman" panose="02020603050405020304" pitchFamily="18" charset="0"/>
            </a:rPr>
            <a:t>ITC availed earlier </a:t>
          </a:r>
          <a:r>
            <a:rPr lang="en-US" sz="1600" b="1" i="0" dirty="0">
              <a:solidFill>
                <a:schemeClr val="tx1"/>
              </a:solidFill>
              <a:latin typeface="+mj-lt"/>
              <a:ea typeface="Cambria Math" panose="02040503050406030204" pitchFamily="18" charset="0"/>
              <a:cs typeface="Times New Roman" panose="02020603050405020304" pitchFamily="18" charset="0"/>
            </a:rPr>
            <a:t>LESS</a:t>
          </a:r>
          <a:r>
            <a:rPr lang="en-US" sz="1600" b="0" i="0" dirty="0">
              <a:solidFill>
                <a:schemeClr val="tx1"/>
              </a:solidFill>
              <a:latin typeface="+mj-lt"/>
              <a:ea typeface="Cambria Math" panose="02040503050406030204" pitchFamily="18" charset="0"/>
              <a:cs typeface="Times New Roman" panose="02020603050405020304" pitchFamily="18" charset="0"/>
            </a:rPr>
            <a:t> 5% for every quarter</a:t>
          </a:r>
        </a:p>
        <a:p>
          <a:pPr algn="ctr"/>
          <a:r>
            <a:rPr lang="en-US" sz="1600" b="0" i="0" dirty="0">
              <a:solidFill>
                <a:schemeClr val="tx1"/>
              </a:solidFill>
              <a:latin typeface="+mj-lt"/>
              <a:ea typeface="Cambria Math" panose="02040503050406030204" pitchFamily="18" charset="0"/>
              <a:cs typeface="Times New Roman" panose="02020603050405020304" pitchFamily="18" charset="0"/>
            </a:rPr>
            <a:t>OR</a:t>
          </a:r>
        </a:p>
        <a:p>
          <a:pPr algn="ctr"/>
          <a:r>
            <a:rPr lang="en-US" sz="1600" b="0" i="0" dirty="0">
              <a:solidFill>
                <a:schemeClr val="tx1"/>
              </a:solidFill>
              <a:latin typeface="+mj-lt"/>
              <a:ea typeface="Cambria Math" panose="02040503050406030204" pitchFamily="18" charset="0"/>
              <a:cs typeface="Times New Roman" panose="02020603050405020304" pitchFamily="18" charset="0"/>
            </a:rPr>
            <a:t>Tax on Transaction Value</a:t>
          </a:r>
        </a:p>
      </dgm:t>
    </dgm:pt>
    <dgm:pt modelId="{F3370926-E774-40B4-979D-C0A2ADC32EB7}" type="parTrans" cxnId="{7875B554-E408-4C04-95AD-53C3392A529B}">
      <dgm:prSet/>
      <dgm:spPr/>
      <dgm:t>
        <a:bodyPr/>
        <a:lstStyle/>
        <a:p>
          <a:pPr algn="ctr"/>
          <a:endParaRPr lang="en-IN" sz="2000">
            <a:latin typeface="+mn-lt"/>
          </a:endParaRPr>
        </a:p>
      </dgm:t>
    </dgm:pt>
    <dgm:pt modelId="{CB026262-1658-4AE4-9F85-5435A6F79048}" type="sibTrans" cxnId="{7875B554-E408-4C04-95AD-53C3392A529B}">
      <dgm:prSet custT="1"/>
      <dgm:spPr/>
      <dgm:t>
        <a:bodyPr/>
        <a:lstStyle/>
        <a:p>
          <a:pPr algn="ctr"/>
          <a:endParaRPr lang="en-IN" sz="2000">
            <a:latin typeface="+mn-lt"/>
          </a:endParaRPr>
        </a:p>
      </dgm:t>
    </dgm:pt>
    <dgm:pt modelId="{68A3BFBB-BFA0-4B07-ABD4-0CFF96DE9FBE}" type="pres">
      <dgm:prSet presAssocID="{FDA919B3-1085-4676-8705-15F7643F1ED1}" presName="diagram" presStyleCnt="0">
        <dgm:presLayoutVars>
          <dgm:dir/>
          <dgm:resizeHandles val="exact"/>
        </dgm:presLayoutVars>
      </dgm:prSet>
      <dgm:spPr/>
    </dgm:pt>
    <dgm:pt modelId="{D5A79076-A038-4310-AD67-2025C6AD1174}" type="pres">
      <dgm:prSet presAssocID="{DEF5D975-43F1-45F7-B533-D6193BECA9A6}" presName="node" presStyleLbl="node1" presStyleIdx="0" presStyleCnt="3">
        <dgm:presLayoutVars>
          <dgm:bulletEnabled val="1"/>
        </dgm:presLayoutVars>
      </dgm:prSet>
      <dgm:spPr/>
    </dgm:pt>
    <dgm:pt modelId="{009C12FF-5FB1-4969-8407-D7CAA8F7CC50}" type="pres">
      <dgm:prSet presAssocID="{5FF0FA68-F372-4A5A-8855-10B3D25C58DC}" presName="sibTrans" presStyleLbl="sibTrans2D1" presStyleIdx="0" presStyleCnt="2"/>
      <dgm:spPr/>
    </dgm:pt>
    <dgm:pt modelId="{B8890FA0-BC12-459D-B4FD-5CAF0453EAA0}" type="pres">
      <dgm:prSet presAssocID="{5FF0FA68-F372-4A5A-8855-10B3D25C58DC}" presName="connectorText" presStyleLbl="sibTrans2D1" presStyleIdx="0" presStyleCnt="2"/>
      <dgm:spPr/>
    </dgm:pt>
    <dgm:pt modelId="{2F7C57A2-C5C8-476D-800F-18837063CD65}" type="pres">
      <dgm:prSet presAssocID="{50D804DB-6DFC-4DE3-A2CD-475A4F9BFBCC}" presName="node" presStyleLbl="node1" presStyleIdx="1" presStyleCnt="3">
        <dgm:presLayoutVars>
          <dgm:bulletEnabled val="1"/>
        </dgm:presLayoutVars>
      </dgm:prSet>
      <dgm:spPr/>
    </dgm:pt>
    <dgm:pt modelId="{7A3E4E27-EACE-46B3-9AC2-AFD02E0A136F}" type="pres">
      <dgm:prSet presAssocID="{92701252-918A-448F-B64A-609CC2651500}" presName="sibTrans" presStyleLbl="sibTrans2D1" presStyleIdx="1" presStyleCnt="2"/>
      <dgm:spPr/>
    </dgm:pt>
    <dgm:pt modelId="{7328E86D-11B0-4A54-820A-B761B37E4824}" type="pres">
      <dgm:prSet presAssocID="{92701252-918A-448F-B64A-609CC2651500}" presName="connectorText" presStyleLbl="sibTrans2D1" presStyleIdx="1" presStyleCnt="2"/>
      <dgm:spPr/>
    </dgm:pt>
    <dgm:pt modelId="{180E6F7A-F4CF-439C-BAF7-C84E669ADAF8}" type="pres">
      <dgm:prSet presAssocID="{AE5AC2C9-6210-4CBC-81B5-ED8D56035A09}" presName="node" presStyleLbl="node1" presStyleIdx="2" presStyleCnt="3" custScaleX="142673">
        <dgm:presLayoutVars>
          <dgm:bulletEnabled val="1"/>
        </dgm:presLayoutVars>
      </dgm:prSet>
      <dgm:spPr/>
    </dgm:pt>
  </dgm:ptLst>
  <dgm:cxnLst>
    <dgm:cxn modelId="{8452E311-18D9-43FB-84C8-9BD632A92E60}" type="presOf" srcId="{FDA919B3-1085-4676-8705-15F7643F1ED1}" destId="{68A3BFBB-BFA0-4B07-ABD4-0CFF96DE9FBE}" srcOrd="0" destOrd="0" presId="urn:microsoft.com/office/officeart/2005/8/layout/process5"/>
    <dgm:cxn modelId="{68FD3C32-B8EE-457C-87E7-AD4BED02FD4C}" srcId="{FDA919B3-1085-4676-8705-15F7643F1ED1}" destId="{DEF5D975-43F1-45F7-B533-D6193BECA9A6}" srcOrd="0" destOrd="0" parTransId="{27A0585D-A88C-4B28-B2BF-A5FA9141AB54}" sibTransId="{5FF0FA68-F372-4A5A-8855-10B3D25C58DC}"/>
    <dgm:cxn modelId="{2D3F3C48-197F-4FFA-B155-D96775F80A21}" type="presOf" srcId="{92701252-918A-448F-B64A-609CC2651500}" destId="{7A3E4E27-EACE-46B3-9AC2-AFD02E0A136F}" srcOrd="0" destOrd="0" presId="urn:microsoft.com/office/officeart/2005/8/layout/process5"/>
    <dgm:cxn modelId="{AED50351-7793-43BE-BA4E-1D9CBB3349D0}" type="presOf" srcId="{AE5AC2C9-6210-4CBC-81B5-ED8D56035A09}" destId="{180E6F7A-F4CF-439C-BAF7-C84E669ADAF8}" srcOrd="0" destOrd="0" presId="urn:microsoft.com/office/officeart/2005/8/layout/process5"/>
    <dgm:cxn modelId="{7875B554-E408-4C04-95AD-53C3392A529B}" srcId="{FDA919B3-1085-4676-8705-15F7643F1ED1}" destId="{AE5AC2C9-6210-4CBC-81B5-ED8D56035A09}" srcOrd="2" destOrd="0" parTransId="{F3370926-E774-40B4-979D-C0A2ADC32EB7}" sibTransId="{CB026262-1658-4AE4-9F85-5435A6F79048}"/>
    <dgm:cxn modelId="{495AEE54-010E-4B18-9378-08E55C435BE6}" type="presOf" srcId="{92701252-918A-448F-B64A-609CC2651500}" destId="{7328E86D-11B0-4A54-820A-B761B37E4824}" srcOrd="1" destOrd="0" presId="urn:microsoft.com/office/officeart/2005/8/layout/process5"/>
    <dgm:cxn modelId="{BCDB00D4-4C2B-4F59-A20D-909CAFF29200}" type="presOf" srcId="{50D804DB-6DFC-4DE3-A2CD-475A4F9BFBCC}" destId="{2F7C57A2-C5C8-476D-800F-18837063CD65}" srcOrd="0" destOrd="0" presId="urn:microsoft.com/office/officeart/2005/8/layout/process5"/>
    <dgm:cxn modelId="{BBA795D4-4333-4586-93E6-78703F67C028}" srcId="{FDA919B3-1085-4676-8705-15F7643F1ED1}" destId="{50D804DB-6DFC-4DE3-A2CD-475A4F9BFBCC}" srcOrd="1" destOrd="0" parTransId="{C8D2D50C-2CB6-4A27-91AD-3CEE3C3A5051}" sibTransId="{92701252-918A-448F-B64A-609CC2651500}"/>
    <dgm:cxn modelId="{B3AB6CD7-C1D8-4BF7-9B2D-3490D8BBBA7F}" type="presOf" srcId="{5FF0FA68-F372-4A5A-8855-10B3D25C58DC}" destId="{009C12FF-5FB1-4969-8407-D7CAA8F7CC50}" srcOrd="0" destOrd="0" presId="urn:microsoft.com/office/officeart/2005/8/layout/process5"/>
    <dgm:cxn modelId="{3D64E4DA-303C-4A68-882D-B0932E75C98E}" type="presOf" srcId="{5FF0FA68-F372-4A5A-8855-10B3D25C58DC}" destId="{B8890FA0-BC12-459D-B4FD-5CAF0453EAA0}" srcOrd="1" destOrd="0" presId="urn:microsoft.com/office/officeart/2005/8/layout/process5"/>
    <dgm:cxn modelId="{720787FD-A2F7-4CEA-B33D-98602E1D8E8B}" type="presOf" srcId="{DEF5D975-43F1-45F7-B533-D6193BECA9A6}" destId="{D5A79076-A038-4310-AD67-2025C6AD1174}" srcOrd="0" destOrd="0" presId="urn:microsoft.com/office/officeart/2005/8/layout/process5"/>
    <dgm:cxn modelId="{755B0DC8-444F-4EAC-B0EB-F3CEDF535B18}" type="presParOf" srcId="{68A3BFBB-BFA0-4B07-ABD4-0CFF96DE9FBE}" destId="{D5A79076-A038-4310-AD67-2025C6AD1174}" srcOrd="0" destOrd="0" presId="urn:microsoft.com/office/officeart/2005/8/layout/process5"/>
    <dgm:cxn modelId="{15C14578-87D4-4986-95BF-FAEEF14BEF75}" type="presParOf" srcId="{68A3BFBB-BFA0-4B07-ABD4-0CFF96DE9FBE}" destId="{009C12FF-5FB1-4969-8407-D7CAA8F7CC50}" srcOrd="1" destOrd="0" presId="urn:microsoft.com/office/officeart/2005/8/layout/process5"/>
    <dgm:cxn modelId="{0003F026-14F3-46C7-A7E1-FA4A8B564828}" type="presParOf" srcId="{009C12FF-5FB1-4969-8407-D7CAA8F7CC50}" destId="{B8890FA0-BC12-459D-B4FD-5CAF0453EAA0}" srcOrd="0" destOrd="0" presId="urn:microsoft.com/office/officeart/2005/8/layout/process5"/>
    <dgm:cxn modelId="{9E2B34C9-1996-4CC2-AA8E-09B9C9805EC6}" type="presParOf" srcId="{68A3BFBB-BFA0-4B07-ABD4-0CFF96DE9FBE}" destId="{2F7C57A2-C5C8-476D-800F-18837063CD65}" srcOrd="2" destOrd="0" presId="urn:microsoft.com/office/officeart/2005/8/layout/process5"/>
    <dgm:cxn modelId="{09BBF7E4-BEEE-47D8-8924-E38EAF042E0B}" type="presParOf" srcId="{68A3BFBB-BFA0-4B07-ABD4-0CFF96DE9FBE}" destId="{7A3E4E27-EACE-46B3-9AC2-AFD02E0A136F}" srcOrd="3" destOrd="0" presId="urn:microsoft.com/office/officeart/2005/8/layout/process5"/>
    <dgm:cxn modelId="{4EB23180-517F-4EF0-9222-EFF52A28D6AA}" type="presParOf" srcId="{7A3E4E27-EACE-46B3-9AC2-AFD02E0A136F}" destId="{7328E86D-11B0-4A54-820A-B761B37E4824}" srcOrd="0" destOrd="0" presId="urn:microsoft.com/office/officeart/2005/8/layout/process5"/>
    <dgm:cxn modelId="{724516BD-F357-41F8-867F-5C1187852942}" type="presParOf" srcId="{68A3BFBB-BFA0-4B07-ABD4-0CFF96DE9FBE}" destId="{180E6F7A-F4CF-439C-BAF7-C84E669ADAF8}"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42FA50-344C-467B-8F79-92C89B0E375A}" type="doc">
      <dgm:prSet loTypeId="urn:microsoft.com/office/officeart/2008/layout/HorizontalMultiLevelHierarchy" loCatId="hierarchy" qsTypeId="urn:microsoft.com/office/officeart/2005/8/quickstyle/simple1" qsCatId="simple" csTypeId="urn:microsoft.com/office/officeart/2005/8/colors/accent6_4" csCatId="accent6" phldr="1"/>
      <dgm:spPr/>
      <dgm:t>
        <a:bodyPr/>
        <a:lstStyle/>
        <a:p>
          <a:endParaRPr lang="en-IN"/>
        </a:p>
      </dgm:t>
    </dgm:pt>
    <dgm:pt modelId="{15D1FAD9-EDEB-49EF-A319-BE1C22D5D500}">
      <dgm:prSet phldrT="[Text]" custT="1"/>
      <dgm:spPr>
        <a:solidFill>
          <a:schemeClr val="bg1">
            <a:lumMod val="50000"/>
          </a:schemeClr>
        </a:solidFill>
        <a:ln>
          <a:solidFill>
            <a:schemeClr val="accent1"/>
          </a:solidFill>
        </a:ln>
      </dgm:spPr>
      <dgm:t>
        <a:bodyPr/>
        <a:lstStyle/>
        <a:p>
          <a:r>
            <a:rPr lang="en-US" sz="1400" dirty="0">
              <a:latin typeface="Calibri" panose="020F0502020204030204" pitchFamily="34" charset="0"/>
              <a:ea typeface="Cambria Math" panose="02040503050406030204" pitchFamily="18" charset="0"/>
              <a:cs typeface="Calibri" panose="020F0502020204030204" pitchFamily="34" charset="0"/>
            </a:rPr>
            <a:t>Use of input tax credit</a:t>
          </a:r>
          <a:endParaRPr lang="en-IN" sz="1400" dirty="0">
            <a:latin typeface="Calibri" panose="020F0502020204030204" pitchFamily="34" charset="0"/>
            <a:cs typeface="Calibri" panose="020F0502020204030204" pitchFamily="34" charset="0"/>
          </a:endParaRPr>
        </a:p>
      </dgm:t>
    </dgm:pt>
    <dgm:pt modelId="{12B5DCBB-4B02-45F7-B47F-1309C3AB151C}" type="parTrans" cxnId="{8EE3B413-3EB7-4AA5-9C58-8CEFBA67EED6}">
      <dgm:prSet/>
      <dgm:spPr/>
      <dgm:t>
        <a:bodyPr/>
        <a:lstStyle/>
        <a:p>
          <a:endParaRPr lang="en-IN" sz="1400">
            <a:latin typeface="Arial" panose="020B0604020202020204" pitchFamily="34" charset="0"/>
            <a:cs typeface="Arial" panose="020B0604020202020204" pitchFamily="34" charset="0"/>
          </a:endParaRPr>
        </a:p>
      </dgm:t>
    </dgm:pt>
    <dgm:pt modelId="{9F3CAF58-C4D7-405D-AC16-0FB89CD99321}" type="sibTrans" cxnId="{8EE3B413-3EB7-4AA5-9C58-8CEFBA67EED6}">
      <dgm:prSet/>
      <dgm:spPr/>
      <dgm:t>
        <a:bodyPr/>
        <a:lstStyle/>
        <a:p>
          <a:endParaRPr lang="en-IN" sz="1400">
            <a:latin typeface="Arial" panose="020B0604020202020204" pitchFamily="34" charset="0"/>
            <a:cs typeface="Arial" panose="020B0604020202020204" pitchFamily="34" charset="0"/>
          </a:endParaRPr>
        </a:p>
      </dgm:t>
    </dgm:pt>
    <dgm:pt modelId="{9F259465-F53B-48A4-8853-9E7CAAEEA458}">
      <dgm:prSet phldrT="[Text]" custT="1"/>
      <dgm:spPr>
        <a:solidFill>
          <a:schemeClr val="bg1">
            <a:lumMod val="50000"/>
          </a:schemeClr>
        </a:solidFill>
        <a:ln>
          <a:solidFill>
            <a:schemeClr val="accent1"/>
          </a:solidFill>
        </a:ln>
      </dgm:spPr>
      <dgm:t>
        <a:bodyPr/>
        <a:lstStyle/>
        <a:p>
          <a:r>
            <a:rPr lang="en-US" sz="1400" dirty="0">
              <a:latin typeface="Calibri" panose="020F0502020204030204" pitchFamily="34" charset="0"/>
              <a:ea typeface="Cambria Math" panose="02040503050406030204" pitchFamily="18" charset="0"/>
              <a:cs typeface="Calibri" panose="020F0502020204030204" pitchFamily="34" charset="0"/>
            </a:rPr>
            <a:t>For Business purposes</a:t>
          </a:r>
        </a:p>
        <a:p>
          <a:r>
            <a:rPr lang="en-US" sz="1400" dirty="0">
              <a:latin typeface="Calibri" panose="020F0502020204030204" pitchFamily="34" charset="0"/>
              <a:ea typeface="Cambria Math" panose="02040503050406030204" pitchFamily="18" charset="0"/>
              <a:cs typeface="Calibri" panose="020F0502020204030204" pitchFamily="34" charset="0"/>
            </a:rPr>
            <a:t>Section 16(1)</a:t>
          </a:r>
          <a:endParaRPr lang="en-IN" sz="1400" dirty="0">
            <a:latin typeface="Calibri" panose="020F0502020204030204" pitchFamily="34" charset="0"/>
            <a:cs typeface="Calibri" panose="020F0502020204030204" pitchFamily="34" charset="0"/>
          </a:endParaRPr>
        </a:p>
      </dgm:t>
    </dgm:pt>
    <dgm:pt modelId="{033E9263-F169-4E3D-A195-08DB417FE614}" type="parTrans" cxnId="{F2602BF1-7858-4C0C-A012-F16D76CCF398}">
      <dgm:prSet custT="1"/>
      <dgm:spPr>
        <a:ln>
          <a:solidFill>
            <a:schemeClr val="accent1"/>
          </a:solidFill>
        </a:ln>
      </dgm:spPr>
      <dgm:t>
        <a:bodyPr/>
        <a:lstStyle/>
        <a:p>
          <a:endParaRPr lang="en-IN" sz="1400">
            <a:latin typeface="Arial" panose="020B0604020202020204" pitchFamily="34" charset="0"/>
            <a:cs typeface="Arial" panose="020B0604020202020204" pitchFamily="34" charset="0"/>
          </a:endParaRPr>
        </a:p>
      </dgm:t>
    </dgm:pt>
    <dgm:pt modelId="{876CD0F9-4D32-4417-819D-F5A720E30B0F}" type="sibTrans" cxnId="{F2602BF1-7858-4C0C-A012-F16D76CCF398}">
      <dgm:prSet/>
      <dgm:spPr/>
      <dgm:t>
        <a:bodyPr/>
        <a:lstStyle/>
        <a:p>
          <a:endParaRPr lang="en-IN" sz="1400">
            <a:latin typeface="Arial" panose="020B0604020202020204" pitchFamily="34" charset="0"/>
            <a:cs typeface="Arial" panose="020B0604020202020204" pitchFamily="34" charset="0"/>
          </a:endParaRPr>
        </a:p>
      </dgm:t>
    </dgm:pt>
    <dgm:pt modelId="{CCD61578-92E7-46E5-B5BD-F7DF63BFC3D1}">
      <dgm:prSet phldrT="[Text]" custT="1"/>
      <dgm:spPr>
        <a:solidFill>
          <a:schemeClr val="bg1">
            <a:lumMod val="50000"/>
          </a:schemeClr>
        </a:solidFill>
        <a:ln>
          <a:solidFill>
            <a:schemeClr val="accent1"/>
          </a:solidFill>
        </a:ln>
      </dgm:spPr>
      <dgm:t>
        <a:bodyPr/>
        <a:lstStyle/>
        <a:p>
          <a:r>
            <a:rPr lang="en-US" sz="1400" dirty="0">
              <a:latin typeface="Calibri" panose="020F0502020204030204" pitchFamily="34" charset="0"/>
              <a:ea typeface="Cambria Math" panose="02040503050406030204" pitchFamily="18" charset="0"/>
              <a:cs typeface="Calibri" panose="020F0502020204030204" pitchFamily="34" charset="0"/>
            </a:rPr>
            <a:t>For Other purposes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17(1)</a:t>
          </a:r>
          <a:endParaRPr lang="en-IN" sz="1400" dirty="0">
            <a:latin typeface="Calibri" panose="020F0502020204030204" pitchFamily="34" charset="0"/>
            <a:cs typeface="Calibri" panose="020F0502020204030204" pitchFamily="34" charset="0"/>
          </a:endParaRPr>
        </a:p>
      </dgm:t>
    </dgm:pt>
    <dgm:pt modelId="{1DAB1736-D2D9-4656-9568-A60E640275E1}" type="parTrans" cxnId="{7ACCA723-EE52-4AB2-955C-CB8B1FACC2DC}">
      <dgm:prSet custT="1"/>
      <dgm:spPr>
        <a:ln>
          <a:solidFill>
            <a:schemeClr val="accent1"/>
          </a:solidFill>
        </a:ln>
      </dgm:spPr>
      <dgm:t>
        <a:bodyPr/>
        <a:lstStyle/>
        <a:p>
          <a:endParaRPr lang="en-IN" sz="1400" dirty="0">
            <a:latin typeface="Arial" panose="020B0604020202020204" pitchFamily="34" charset="0"/>
            <a:cs typeface="Arial" panose="020B0604020202020204" pitchFamily="34" charset="0"/>
          </a:endParaRPr>
        </a:p>
      </dgm:t>
    </dgm:pt>
    <dgm:pt modelId="{3B6588E8-893B-4E60-9AEA-B067D03ECEB5}" type="sibTrans" cxnId="{7ACCA723-EE52-4AB2-955C-CB8B1FACC2DC}">
      <dgm:prSet/>
      <dgm:spPr/>
      <dgm:t>
        <a:bodyPr/>
        <a:lstStyle/>
        <a:p>
          <a:endParaRPr lang="en-IN" sz="1400">
            <a:latin typeface="Arial" panose="020B0604020202020204" pitchFamily="34" charset="0"/>
            <a:cs typeface="Arial" panose="020B0604020202020204" pitchFamily="34" charset="0"/>
          </a:endParaRPr>
        </a:p>
      </dgm:t>
    </dgm:pt>
    <dgm:pt modelId="{CC7D6854-4EA5-4916-A94D-30C895FAAD86}">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ITC Available</a:t>
          </a:r>
        </a:p>
      </dgm:t>
    </dgm:pt>
    <dgm:pt modelId="{FBF20774-3F44-4F46-8E38-ACDDB3477802}" type="parTrans" cxnId="{B90EB0F7-08BB-42A2-91C8-72CD52037325}">
      <dgm:prSet custT="1"/>
      <dgm:spPr>
        <a:ln>
          <a:solidFill>
            <a:schemeClr val="accent1"/>
          </a:solidFill>
        </a:ln>
      </dgm:spPr>
      <dgm:t>
        <a:bodyPr/>
        <a:lstStyle/>
        <a:p>
          <a:endParaRPr lang="en-IN" sz="1400" dirty="0">
            <a:latin typeface="Arial" panose="020B0604020202020204" pitchFamily="34" charset="0"/>
            <a:cs typeface="Arial" panose="020B0604020202020204" pitchFamily="34" charset="0"/>
          </a:endParaRPr>
        </a:p>
      </dgm:t>
    </dgm:pt>
    <dgm:pt modelId="{C1AB0365-A502-4D49-B88A-75192E48B33C}" type="sibTrans" cxnId="{B90EB0F7-08BB-42A2-91C8-72CD52037325}">
      <dgm:prSet/>
      <dgm:spPr/>
      <dgm:t>
        <a:bodyPr/>
        <a:lstStyle/>
        <a:p>
          <a:endParaRPr lang="en-IN" sz="1400">
            <a:latin typeface="Arial" panose="020B0604020202020204" pitchFamily="34" charset="0"/>
            <a:cs typeface="Arial" panose="020B0604020202020204" pitchFamily="34" charset="0"/>
          </a:endParaRPr>
        </a:p>
      </dgm:t>
    </dgm:pt>
    <dgm:pt modelId="{E0C77A46-98F4-4616-9DC8-FE3D10B1F044}">
      <dgm:prSet custT="1"/>
      <dgm:spPr>
        <a:solidFill>
          <a:schemeClr val="bg1">
            <a:lumMod val="50000"/>
          </a:schemeClr>
        </a:solidFill>
        <a:ln>
          <a:solidFill>
            <a:schemeClr val="accent1"/>
          </a:solidFill>
        </a:ln>
      </dgm:spPr>
      <dgm:t>
        <a:bodyPr/>
        <a:lstStyle/>
        <a:p>
          <a:r>
            <a:rPr lang="en-IN" sz="1400" b="0" u="none" dirty="0">
              <a:latin typeface="Calibri" panose="020F0502020204030204" pitchFamily="34" charset="0"/>
              <a:cs typeface="Calibri" panose="020F0502020204030204" pitchFamily="34" charset="0"/>
            </a:rPr>
            <a:t>ITC not Available</a:t>
          </a:r>
        </a:p>
      </dgm:t>
    </dgm:pt>
    <dgm:pt modelId="{67164C0F-6283-4C40-B34F-B539D03CF48C}" type="parTrans" cxnId="{CB0EDDC4-6817-4510-9DC0-4CABA507125D}">
      <dgm:prSet custT="1"/>
      <dgm:spPr>
        <a:ln>
          <a:solidFill>
            <a:schemeClr val="accent1"/>
          </a:solidFill>
        </a:ln>
      </dgm:spPr>
      <dgm:t>
        <a:bodyPr/>
        <a:lstStyle/>
        <a:p>
          <a:endParaRPr lang="en-IN" sz="1400" dirty="0">
            <a:latin typeface="Arial" panose="020B0604020202020204" pitchFamily="34" charset="0"/>
            <a:cs typeface="Arial" panose="020B0604020202020204" pitchFamily="34" charset="0"/>
          </a:endParaRPr>
        </a:p>
      </dgm:t>
    </dgm:pt>
    <dgm:pt modelId="{CB61475F-65D6-4E60-8208-0159FE8805DB}" type="sibTrans" cxnId="{CB0EDDC4-6817-4510-9DC0-4CABA507125D}">
      <dgm:prSet/>
      <dgm:spPr/>
      <dgm:t>
        <a:bodyPr/>
        <a:lstStyle/>
        <a:p>
          <a:endParaRPr lang="en-IN" sz="1400">
            <a:latin typeface="Arial" panose="020B0604020202020204" pitchFamily="34" charset="0"/>
            <a:cs typeface="Arial" panose="020B0604020202020204" pitchFamily="34" charset="0"/>
          </a:endParaRPr>
        </a:p>
      </dgm:t>
    </dgm:pt>
    <dgm:pt modelId="{26D87705-1B4F-46A0-8563-8EFDCB29CA07}">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Taxable Supplies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17(2)</a:t>
          </a:r>
          <a:r>
            <a:rPr lang="en-IN" sz="1400" dirty="0">
              <a:latin typeface="Calibri" panose="020F0502020204030204" pitchFamily="34" charset="0"/>
              <a:cs typeface="Calibri" panose="020F0502020204030204" pitchFamily="34" charset="0"/>
            </a:rPr>
            <a:t> </a:t>
          </a:r>
        </a:p>
      </dgm:t>
    </dgm:pt>
    <dgm:pt modelId="{FFD06A80-9271-43D8-BD97-0AF086C3267C}" type="parTrans" cxnId="{8A47C061-FFB8-4E02-A571-0151B132EEDA}">
      <dgm:prSet custT="1"/>
      <dgm:spPr>
        <a:ln>
          <a:solidFill>
            <a:schemeClr val="accent1"/>
          </a:solidFill>
        </a:ln>
      </dgm:spPr>
      <dgm:t>
        <a:bodyPr/>
        <a:lstStyle/>
        <a:p>
          <a:endParaRPr lang="en-US" sz="1400">
            <a:latin typeface="Arial" panose="020B0604020202020204" pitchFamily="34" charset="0"/>
            <a:cs typeface="Arial" panose="020B0604020202020204" pitchFamily="34" charset="0"/>
          </a:endParaRPr>
        </a:p>
      </dgm:t>
    </dgm:pt>
    <dgm:pt modelId="{4DB04581-62B2-4956-B6E9-C75727E8786A}" type="sibTrans" cxnId="{8A47C061-FFB8-4E02-A571-0151B132EEDA}">
      <dgm:prSet/>
      <dgm:spPr/>
      <dgm:t>
        <a:bodyPr/>
        <a:lstStyle/>
        <a:p>
          <a:endParaRPr lang="en-US" sz="1400">
            <a:latin typeface="Arial" panose="020B0604020202020204" pitchFamily="34" charset="0"/>
            <a:cs typeface="Arial" panose="020B0604020202020204" pitchFamily="34" charset="0"/>
          </a:endParaRPr>
        </a:p>
      </dgm:t>
    </dgm:pt>
    <dgm:pt modelId="{36467A81-75ED-4F8E-AB87-408C3DF43655}">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Zero rated Supplies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17(2)</a:t>
          </a:r>
          <a:r>
            <a:rPr lang="en-IN" sz="1400" dirty="0">
              <a:latin typeface="Calibri" panose="020F0502020204030204" pitchFamily="34" charset="0"/>
              <a:cs typeface="Calibri" panose="020F0502020204030204" pitchFamily="34" charset="0"/>
            </a:rPr>
            <a:t> </a:t>
          </a:r>
        </a:p>
      </dgm:t>
    </dgm:pt>
    <dgm:pt modelId="{AB6359AC-E22E-464D-B754-65CBF91B1494}" type="parTrans" cxnId="{3AB1CE2C-A70F-46F4-8676-F7B1F34D8CE3}">
      <dgm:prSet custT="1"/>
      <dgm:spPr>
        <a:ln>
          <a:solidFill>
            <a:schemeClr val="accent1"/>
          </a:solidFill>
        </a:ln>
      </dgm:spPr>
      <dgm:t>
        <a:bodyPr/>
        <a:lstStyle/>
        <a:p>
          <a:endParaRPr lang="en-US" sz="1400">
            <a:latin typeface="Arial" panose="020B0604020202020204" pitchFamily="34" charset="0"/>
            <a:cs typeface="Arial" panose="020B0604020202020204" pitchFamily="34" charset="0"/>
          </a:endParaRPr>
        </a:p>
      </dgm:t>
    </dgm:pt>
    <dgm:pt modelId="{251778DA-0D93-4DBE-BCAA-C3E3F44BF4A8}" type="sibTrans" cxnId="{3AB1CE2C-A70F-46F4-8676-F7B1F34D8CE3}">
      <dgm:prSet/>
      <dgm:spPr/>
      <dgm:t>
        <a:bodyPr/>
        <a:lstStyle/>
        <a:p>
          <a:endParaRPr lang="en-US" sz="1400">
            <a:latin typeface="Arial" panose="020B0604020202020204" pitchFamily="34" charset="0"/>
            <a:cs typeface="Arial" panose="020B0604020202020204" pitchFamily="34" charset="0"/>
          </a:endParaRPr>
        </a:p>
      </dgm:t>
    </dgm:pt>
    <dgm:pt modelId="{BFFC487D-FC94-4021-A0D1-ACA26B622000}">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ITC not available </a:t>
          </a:r>
        </a:p>
      </dgm:t>
    </dgm:pt>
    <dgm:pt modelId="{82F6D03E-A19E-407E-BF60-8313BC597E66}" type="parTrans" cxnId="{FA19EB69-3DAE-41AC-9C02-F837204A90FD}">
      <dgm:prSet custT="1"/>
      <dgm:spPr>
        <a:ln>
          <a:solidFill>
            <a:schemeClr val="accent1"/>
          </a:solidFill>
        </a:ln>
      </dgm:spPr>
      <dgm:t>
        <a:bodyPr/>
        <a:lstStyle/>
        <a:p>
          <a:endParaRPr lang="en-US" sz="1400">
            <a:latin typeface="Arial" panose="020B0604020202020204" pitchFamily="34" charset="0"/>
            <a:cs typeface="Arial" panose="020B0604020202020204" pitchFamily="34" charset="0"/>
          </a:endParaRPr>
        </a:p>
      </dgm:t>
    </dgm:pt>
    <dgm:pt modelId="{11A3035B-F300-40D7-988A-D4D6B0C22B35}" type="sibTrans" cxnId="{FA19EB69-3DAE-41AC-9C02-F837204A90FD}">
      <dgm:prSet/>
      <dgm:spPr/>
      <dgm:t>
        <a:bodyPr/>
        <a:lstStyle/>
        <a:p>
          <a:endParaRPr lang="en-US" sz="1400">
            <a:latin typeface="Arial" panose="020B0604020202020204" pitchFamily="34" charset="0"/>
            <a:cs typeface="Arial" panose="020B0604020202020204" pitchFamily="34" charset="0"/>
          </a:endParaRPr>
        </a:p>
      </dgm:t>
    </dgm:pt>
    <dgm:pt modelId="{2E73281E-D354-4AFA-951C-E8A3143CC2A2}">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Non-taxable supplies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17(2)</a:t>
          </a:r>
          <a:r>
            <a:rPr lang="en-IN" sz="1400" dirty="0">
              <a:latin typeface="Calibri" panose="020F0502020204030204" pitchFamily="34" charset="0"/>
              <a:cs typeface="Calibri" panose="020F0502020204030204" pitchFamily="34" charset="0"/>
            </a:rPr>
            <a:t> </a:t>
          </a:r>
        </a:p>
      </dgm:t>
    </dgm:pt>
    <dgm:pt modelId="{7554890E-F7BC-46AA-8DC2-B678B7E43D87}" type="parTrans" cxnId="{7BA80091-A119-4527-A0B1-66160F8D5E26}">
      <dgm:prSet custT="1"/>
      <dgm:spPr>
        <a:ln>
          <a:solidFill>
            <a:schemeClr val="accent1"/>
          </a:solidFill>
        </a:ln>
      </dgm:spPr>
      <dgm:t>
        <a:bodyPr/>
        <a:lstStyle/>
        <a:p>
          <a:endParaRPr lang="en-US" sz="1400">
            <a:latin typeface="Arial" panose="020B0604020202020204" pitchFamily="34" charset="0"/>
            <a:cs typeface="Arial" panose="020B0604020202020204" pitchFamily="34" charset="0"/>
          </a:endParaRPr>
        </a:p>
      </dgm:t>
    </dgm:pt>
    <dgm:pt modelId="{D34DE65F-B6BF-48F5-B264-B53FCB723683}" type="sibTrans" cxnId="{7BA80091-A119-4527-A0B1-66160F8D5E26}">
      <dgm:prSet/>
      <dgm:spPr/>
      <dgm:t>
        <a:bodyPr/>
        <a:lstStyle/>
        <a:p>
          <a:endParaRPr lang="en-US" sz="1400">
            <a:latin typeface="Arial" panose="020B0604020202020204" pitchFamily="34" charset="0"/>
            <a:cs typeface="Arial" panose="020B0604020202020204" pitchFamily="34" charset="0"/>
          </a:endParaRPr>
        </a:p>
      </dgm:t>
    </dgm:pt>
    <dgm:pt modelId="{365AF9D0-19C4-411A-86D9-1E8FCA9253E3}">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Exempt supplies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17(2)</a:t>
          </a:r>
          <a:r>
            <a:rPr lang="en-IN" sz="1400" dirty="0">
              <a:latin typeface="Calibri" panose="020F0502020204030204" pitchFamily="34" charset="0"/>
              <a:cs typeface="Calibri" panose="020F0502020204030204" pitchFamily="34" charset="0"/>
            </a:rPr>
            <a:t> </a:t>
          </a:r>
        </a:p>
      </dgm:t>
    </dgm:pt>
    <dgm:pt modelId="{44B9ECE3-B3B4-483C-BD3F-7FDAB3B3D018}" type="parTrans" cxnId="{9E51805C-991B-4A0E-8B28-10636184BF9F}">
      <dgm:prSet custT="1"/>
      <dgm:spPr>
        <a:ln>
          <a:solidFill>
            <a:schemeClr val="tx1"/>
          </a:solidFill>
        </a:ln>
      </dgm:spPr>
      <dgm:t>
        <a:bodyPr/>
        <a:lstStyle/>
        <a:p>
          <a:endParaRPr lang="en-US" sz="1400">
            <a:latin typeface="Arial" panose="020B0604020202020204" pitchFamily="34" charset="0"/>
            <a:cs typeface="Arial" panose="020B0604020202020204" pitchFamily="34" charset="0"/>
          </a:endParaRPr>
        </a:p>
      </dgm:t>
    </dgm:pt>
    <dgm:pt modelId="{0E60AD7E-F7F7-4015-AF77-C937B9183CE8}" type="sibTrans" cxnId="{9E51805C-991B-4A0E-8B28-10636184BF9F}">
      <dgm:prSet/>
      <dgm:spPr/>
      <dgm:t>
        <a:bodyPr/>
        <a:lstStyle/>
        <a:p>
          <a:endParaRPr lang="en-US" sz="1400">
            <a:latin typeface="Arial" panose="020B0604020202020204" pitchFamily="34" charset="0"/>
            <a:cs typeface="Arial" panose="020B0604020202020204" pitchFamily="34" charset="0"/>
          </a:endParaRPr>
        </a:p>
      </dgm:t>
    </dgm:pt>
    <dgm:pt modelId="{E58F5139-3BF2-4F40-A88D-ADAD10F0889D}">
      <dgm:prSet custT="1"/>
      <dgm:spPr>
        <a:solidFill>
          <a:schemeClr val="bg1">
            <a:lumMod val="50000"/>
          </a:schemeClr>
        </a:solidFill>
        <a:ln>
          <a:solidFill>
            <a:schemeClr val="accent1"/>
          </a:solidFill>
        </a:ln>
      </dgm:spPr>
      <dgm:t>
        <a:bodyPr/>
        <a:lstStyle/>
        <a:p>
          <a:r>
            <a:rPr lang="en-IN" sz="1400" dirty="0">
              <a:latin typeface="Calibri" panose="020F0502020204030204" pitchFamily="34" charset="0"/>
              <a:cs typeface="Calibri" panose="020F0502020204030204" pitchFamily="34" charset="0"/>
            </a:rPr>
            <a:t>Nil- rated supplies</a:t>
          </a:r>
        </a:p>
        <a:p>
          <a:r>
            <a:rPr lang="en-US" sz="1400" dirty="0">
              <a:latin typeface="Calibri" panose="020F0502020204030204" pitchFamily="34" charset="0"/>
              <a:ea typeface="Cambria Math" panose="02040503050406030204" pitchFamily="18" charset="0"/>
              <a:cs typeface="Calibri" panose="020F0502020204030204" pitchFamily="34" charset="0"/>
            </a:rPr>
            <a:t>Section 17(2)</a:t>
          </a:r>
          <a:endParaRPr lang="en-IN" sz="1400" dirty="0">
            <a:latin typeface="Calibri" panose="020F0502020204030204" pitchFamily="34" charset="0"/>
            <a:cs typeface="Calibri" panose="020F0502020204030204" pitchFamily="34" charset="0"/>
          </a:endParaRPr>
        </a:p>
      </dgm:t>
    </dgm:pt>
    <dgm:pt modelId="{5B050640-3789-4E79-8A40-6DA3EFCB4183}" type="parTrans" cxnId="{4061E429-968C-4EDD-BCD2-943333330394}">
      <dgm:prSet custT="1"/>
      <dgm:spPr>
        <a:ln>
          <a:solidFill>
            <a:schemeClr val="accent1"/>
          </a:solidFill>
        </a:ln>
      </dgm:spPr>
      <dgm:t>
        <a:bodyPr/>
        <a:lstStyle/>
        <a:p>
          <a:endParaRPr lang="en-US" sz="1400">
            <a:latin typeface="Arial" panose="020B0604020202020204" pitchFamily="34" charset="0"/>
            <a:cs typeface="Arial" panose="020B0604020202020204" pitchFamily="34" charset="0"/>
          </a:endParaRPr>
        </a:p>
      </dgm:t>
    </dgm:pt>
    <dgm:pt modelId="{58E2AC2D-5E0B-42B7-846E-8BAA9E18355B}" type="sibTrans" cxnId="{4061E429-968C-4EDD-BCD2-943333330394}">
      <dgm:prSet/>
      <dgm:spPr/>
      <dgm:t>
        <a:bodyPr/>
        <a:lstStyle/>
        <a:p>
          <a:endParaRPr lang="en-US" sz="1400">
            <a:latin typeface="Arial" panose="020B0604020202020204" pitchFamily="34" charset="0"/>
            <a:cs typeface="Arial" panose="020B0604020202020204" pitchFamily="34" charset="0"/>
          </a:endParaRPr>
        </a:p>
      </dgm:t>
    </dgm:pt>
    <dgm:pt modelId="{E5FA8DAC-B8C5-4E9A-8C0A-E8B978B0FDB1}" type="pres">
      <dgm:prSet presAssocID="{E142FA50-344C-467B-8F79-92C89B0E375A}" presName="Name0" presStyleCnt="0">
        <dgm:presLayoutVars>
          <dgm:chPref val="1"/>
          <dgm:dir/>
          <dgm:animOne val="branch"/>
          <dgm:animLvl val="lvl"/>
          <dgm:resizeHandles val="exact"/>
        </dgm:presLayoutVars>
      </dgm:prSet>
      <dgm:spPr/>
    </dgm:pt>
    <dgm:pt modelId="{8EC811A4-15E0-41FA-92F3-8EF7F26F8817}" type="pres">
      <dgm:prSet presAssocID="{15D1FAD9-EDEB-49EF-A319-BE1C22D5D500}" presName="root1" presStyleCnt="0"/>
      <dgm:spPr/>
    </dgm:pt>
    <dgm:pt modelId="{2E16034B-416D-4816-BB01-794D145EF445}" type="pres">
      <dgm:prSet presAssocID="{15D1FAD9-EDEB-49EF-A319-BE1C22D5D500}" presName="LevelOneTextNode" presStyleLbl="node0" presStyleIdx="0" presStyleCnt="1">
        <dgm:presLayoutVars>
          <dgm:chPref val="3"/>
        </dgm:presLayoutVars>
      </dgm:prSet>
      <dgm:spPr/>
    </dgm:pt>
    <dgm:pt modelId="{C85F4D27-6E29-470E-BEBC-65F1C56C64CC}" type="pres">
      <dgm:prSet presAssocID="{15D1FAD9-EDEB-49EF-A319-BE1C22D5D500}" presName="level2hierChild" presStyleCnt="0"/>
      <dgm:spPr/>
    </dgm:pt>
    <dgm:pt modelId="{B0D51F2A-4AEF-469A-8313-841C65530883}" type="pres">
      <dgm:prSet presAssocID="{033E9263-F169-4E3D-A195-08DB417FE614}" presName="conn2-1" presStyleLbl="parChTrans1D2" presStyleIdx="0" presStyleCnt="2"/>
      <dgm:spPr/>
    </dgm:pt>
    <dgm:pt modelId="{29E29CA2-C4CA-45CE-A34D-FF9CC55B038C}" type="pres">
      <dgm:prSet presAssocID="{033E9263-F169-4E3D-A195-08DB417FE614}" presName="connTx" presStyleLbl="parChTrans1D2" presStyleIdx="0" presStyleCnt="2"/>
      <dgm:spPr/>
    </dgm:pt>
    <dgm:pt modelId="{46B672AD-2D19-42F6-9ECE-13A974BD5031}" type="pres">
      <dgm:prSet presAssocID="{9F259465-F53B-48A4-8853-9E7CAAEEA458}" presName="root2" presStyleCnt="0"/>
      <dgm:spPr/>
    </dgm:pt>
    <dgm:pt modelId="{036085EB-1145-4F27-8AB9-4F681830A8D8}" type="pres">
      <dgm:prSet presAssocID="{9F259465-F53B-48A4-8853-9E7CAAEEA458}" presName="LevelTwoTextNode" presStyleLbl="node2" presStyleIdx="0" presStyleCnt="2">
        <dgm:presLayoutVars>
          <dgm:chPref val="3"/>
        </dgm:presLayoutVars>
      </dgm:prSet>
      <dgm:spPr/>
    </dgm:pt>
    <dgm:pt modelId="{DE62061D-7C78-443A-A962-856FC9AB9517}" type="pres">
      <dgm:prSet presAssocID="{9F259465-F53B-48A4-8853-9E7CAAEEA458}" presName="level3hierChild" presStyleCnt="0"/>
      <dgm:spPr/>
    </dgm:pt>
    <dgm:pt modelId="{54ACA8D2-018B-4D31-A82C-D1E7393C6D72}" type="pres">
      <dgm:prSet presAssocID="{FBF20774-3F44-4F46-8E38-ACDDB3477802}" presName="conn2-1" presStyleLbl="parChTrans1D3" presStyleIdx="0" presStyleCnt="3"/>
      <dgm:spPr/>
    </dgm:pt>
    <dgm:pt modelId="{D10D6D68-A28D-47E5-A6F1-31C9C64B4EEB}" type="pres">
      <dgm:prSet presAssocID="{FBF20774-3F44-4F46-8E38-ACDDB3477802}" presName="connTx" presStyleLbl="parChTrans1D3" presStyleIdx="0" presStyleCnt="3"/>
      <dgm:spPr/>
    </dgm:pt>
    <dgm:pt modelId="{64023636-0BCD-4290-A6CD-51241F5C82B9}" type="pres">
      <dgm:prSet presAssocID="{CC7D6854-4EA5-4916-A94D-30C895FAAD86}" presName="root2" presStyleCnt="0"/>
      <dgm:spPr/>
    </dgm:pt>
    <dgm:pt modelId="{4A256688-2AA5-410E-BACA-89421B07AD71}" type="pres">
      <dgm:prSet presAssocID="{CC7D6854-4EA5-4916-A94D-30C895FAAD86}" presName="LevelTwoTextNode" presStyleLbl="node3" presStyleIdx="0" presStyleCnt="3">
        <dgm:presLayoutVars>
          <dgm:chPref val="3"/>
        </dgm:presLayoutVars>
      </dgm:prSet>
      <dgm:spPr/>
    </dgm:pt>
    <dgm:pt modelId="{E006008F-FB64-4A3D-92AB-F6ABBFF555B6}" type="pres">
      <dgm:prSet presAssocID="{CC7D6854-4EA5-4916-A94D-30C895FAAD86}" presName="level3hierChild" presStyleCnt="0"/>
      <dgm:spPr/>
    </dgm:pt>
    <dgm:pt modelId="{907BBAEF-677B-4067-8DA0-6A07C7BE43C2}" type="pres">
      <dgm:prSet presAssocID="{FFD06A80-9271-43D8-BD97-0AF086C3267C}" presName="conn2-1" presStyleLbl="parChTrans1D4" presStyleIdx="0" presStyleCnt="5"/>
      <dgm:spPr/>
    </dgm:pt>
    <dgm:pt modelId="{1A468236-6306-4976-99E0-C09006134B30}" type="pres">
      <dgm:prSet presAssocID="{FFD06A80-9271-43D8-BD97-0AF086C3267C}" presName="connTx" presStyleLbl="parChTrans1D4" presStyleIdx="0" presStyleCnt="5"/>
      <dgm:spPr/>
    </dgm:pt>
    <dgm:pt modelId="{E1977889-3366-4839-AFF1-B3F290DB93C4}" type="pres">
      <dgm:prSet presAssocID="{26D87705-1B4F-46A0-8563-8EFDCB29CA07}" presName="root2" presStyleCnt="0"/>
      <dgm:spPr/>
    </dgm:pt>
    <dgm:pt modelId="{E7A78569-EDDB-4704-8B2C-50DBADA42106}" type="pres">
      <dgm:prSet presAssocID="{26D87705-1B4F-46A0-8563-8EFDCB29CA07}" presName="LevelTwoTextNode" presStyleLbl="node4" presStyleIdx="0" presStyleCnt="5">
        <dgm:presLayoutVars>
          <dgm:chPref val="3"/>
        </dgm:presLayoutVars>
      </dgm:prSet>
      <dgm:spPr/>
    </dgm:pt>
    <dgm:pt modelId="{F210F5A6-8F1E-4E45-8D1D-CAD4637D8BBD}" type="pres">
      <dgm:prSet presAssocID="{26D87705-1B4F-46A0-8563-8EFDCB29CA07}" presName="level3hierChild" presStyleCnt="0"/>
      <dgm:spPr/>
    </dgm:pt>
    <dgm:pt modelId="{67934EEC-98BF-406B-A2F8-D6AC658B686B}" type="pres">
      <dgm:prSet presAssocID="{AB6359AC-E22E-464D-B754-65CBF91B1494}" presName="conn2-1" presStyleLbl="parChTrans1D4" presStyleIdx="1" presStyleCnt="5"/>
      <dgm:spPr/>
    </dgm:pt>
    <dgm:pt modelId="{8008ACFC-2082-4E46-87EC-893791B5C087}" type="pres">
      <dgm:prSet presAssocID="{AB6359AC-E22E-464D-B754-65CBF91B1494}" presName="connTx" presStyleLbl="parChTrans1D4" presStyleIdx="1" presStyleCnt="5"/>
      <dgm:spPr/>
    </dgm:pt>
    <dgm:pt modelId="{36C9BBE6-CBCE-4654-8523-5312D9D7A193}" type="pres">
      <dgm:prSet presAssocID="{36467A81-75ED-4F8E-AB87-408C3DF43655}" presName="root2" presStyleCnt="0"/>
      <dgm:spPr/>
    </dgm:pt>
    <dgm:pt modelId="{9B49BD21-F460-4C0F-AB58-25F1071C3C94}" type="pres">
      <dgm:prSet presAssocID="{36467A81-75ED-4F8E-AB87-408C3DF43655}" presName="LevelTwoTextNode" presStyleLbl="node4" presStyleIdx="1" presStyleCnt="5">
        <dgm:presLayoutVars>
          <dgm:chPref val="3"/>
        </dgm:presLayoutVars>
      </dgm:prSet>
      <dgm:spPr/>
    </dgm:pt>
    <dgm:pt modelId="{C3CEF588-0BB0-475D-8DC9-1BBB737ADEE9}" type="pres">
      <dgm:prSet presAssocID="{36467A81-75ED-4F8E-AB87-408C3DF43655}" presName="level3hierChild" presStyleCnt="0"/>
      <dgm:spPr/>
    </dgm:pt>
    <dgm:pt modelId="{28D7BBA9-F7D8-49C4-8459-BBCCC3E47619}" type="pres">
      <dgm:prSet presAssocID="{82F6D03E-A19E-407E-BF60-8313BC597E66}" presName="conn2-1" presStyleLbl="parChTrans1D3" presStyleIdx="1" presStyleCnt="3"/>
      <dgm:spPr/>
    </dgm:pt>
    <dgm:pt modelId="{04773872-6BAF-4502-8F50-FC05F69594FF}" type="pres">
      <dgm:prSet presAssocID="{82F6D03E-A19E-407E-BF60-8313BC597E66}" presName="connTx" presStyleLbl="parChTrans1D3" presStyleIdx="1" presStyleCnt="3"/>
      <dgm:spPr/>
    </dgm:pt>
    <dgm:pt modelId="{4F39FC99-81A1-455E-93AA-829C04302C3E}" type="pres">
      <dgm:prSet presAssocID="{BFFC487D-FC94-4021-A0D1-ACA26B622000}" presName="root2" presStyleCnt="0"/>
      <dgm:spPr/>
    </dgm:pt>
    <dgm:pt modelId="{20970F85-23F3-481F-9723-2EE254415862}" type="pres">
      <dgm:prSet presAssocID="{BFFC487D-FC94-4021-A0D1-ACA26B622000}" presName="LevelTwoTextNode" presStyleLbl="node3" presStyleIdx="1" presStyleCnt="3">
        <dgm:presLayoutVars>
          <dgm:chPref val="3"/>
        </dgm:presLayoutVars>
      </dgm:prSet>
      <dgm:spPr/>
    </dgm:pt>
    <dgm:pt modelId="{139AC71B-246D-4BC6-B153-D327335C58C0}" type="pres">
      <dgm:prSet presAssocID="{BFFC487D-FC94-4021-A0D1-ACA26B622000}" presName="level3hierChild" presStyleCnt="0"/>
      <dgm:spPr/>
    </dgm:pt>
    <dgm:pt modelId="{2A4B49A2-8A45-4FC1-925E-8ABC17880FDF}" type="pres">
      <dgm:prSet presAssocID="{7554890E-F7BC-46AA-8DC2-B678B7E43D87}" presName="conn2-1" presStyleLbl="parChTrans1D4" presStyleIdx="2" presStyleCnt="5"/>
      <dgm:spPr/>
    </dgm:pt>
    <dgm:pt modelId="{F91D7C9D-9D0D-4598-B409-FA8975E8763A}" type="pres">
      <dgm:prSet presAssocID="{7554890E-F7BC-46AA-8DC2-B678B7E43D87}" presName="connTx" presStyleLbl="parChTrans1D4" presStyleIdx="2" presStyleCnt="5"/>
      <dgm:spPr/>
    </dgm:pt>
    <dgm:pt modelId="{A5D431F6-CB72-4252-8CF2-E020E17C0213}" type="pres">
      <dgm:prSet presAssocID="{2E73281E-D354-4AFA-951C-E8A3143CC2A2}" presName="root2" presStyleCnt="0"/>
      <dgm:spPr/>
    </dgm:pt>
    <dgm:pt modelId="{9AA0FED0-7A8C-4CF3-973D-DACE75CE9828}" type="pres">
      <dgm:prSet presAssocID="{2E73281E-D354-4AFA-951C-E8A3143CC2A2}" presName="LevelTwoTextNode" presStyleLbl="node4" presStyleIdx="2" presStyleCnt="5">
        <dgm:presLayoutVars>
          <dgm:chPref val="3"/>
        </dgm:presLayoutVars>
      </dgm:prSet>
      <dgm:spPr/>
    </dgm:pt>
    <dgm:pt modelId="{26D443FE-F074-4348-A88D-3BBA585620A1}" type="pres">
      <dgm:prSet presAssocID="{2E73281E-D354-4AFA-951C-E8A3143CC2A2}" presName="level3hierChild" presStyleCnt="0"/>
      <dgm:spPr/>
    </dgm:pt>
    <dgm:pt modelId="{63E04E29-860C-4243-A93A-CA52EB883B97}" type="pres">
      <dgm:prSet presAssocID="{44B9ECE3-B3B4-483C-BD3F-7FDAB3B3D018}" presName="conn2-1" presStyleLbl="parChTrans1D4" presStyleIdx="3" presStyleCnt="5"/>
      <dgm:spPr/>
    </dgm:pt>
    <dgm:pt modelId="{04C529DC-E27A-450F-B033-263C0BAA625B}" type="pres">
      <dgm:prSet presAssocID="{44B9ECE3-B3B4-483C-BD3F-7FDAB3B3D018}" presName="connTx" presStyleLbl="parChTrans1D4" presStyleIdx="3" presStyleCnt="5"/>
      <dgm:spPr/>
    </dgm:pt>
    <dgm:pt modelId="{42FA4F8F-0CFF-4827-A505-BE2C92B2433C}" type="pres">
      <dgm:prSet presAssocID="{365AF9D0-19C4-411A-86D9-1E8FCA9253E3}" presName="root2" presStyleCnt="0"/>
      <dgm:spPr/>
    </dgm:pt>
    <dgm:pt modelId="{7AF9EFC9-4D29-490E-BAB9-407C229370E3}" type="pres">
      <dgm:prSet presAssocID="{365AF9D0-19C4-411A-86D9-1E8FCA9253E3}" presName="LevelTwoTextNode" presStyleLbl="node4" presStyleIdx="3" presStyleCnt="5">
        <dgm:presLayoutVars>
          <dgm:chPref val="3"/>
        </dgm:presLayoutVars>
      </dgm:prSet>
      <dgm:spPr/>
    </dgm:pt>
    <dgm:pt modelId="{DAAA0921-DFDE-471B-B8E8-17124C4B778E}" type="pres">
      <dgm:prSet presAssocID="{365AF9D0-19C4-411A-86D9-1E8FCA9253E3}" presName="level3hierChild" presStyleCnt="0"/>
      <dgm:spPr/>
    </dgm:pt>
    <dgm:pt modelId="{2952E6D4-C041-4B3E-96E7-74DD98D88B26}" type="pres">
      <dgm:prSet presAssocID="{5B050640-3789-4E79-8A40-6DA3EFCB4183}" presName="conn2-1" presStyleLbl="parChTrans1D4" presStyleIdx="4" presStyleCnt="5"/>
      <dgm:spPr/>
    </dgm:pt>
    <dgm:pt modelId="{6F1023FD-ACFA-42B8-9EB7-4B5DE69149FC}" type="pres">
      <dgm:prSet presAssocID="{5B050640-3789-4E79-8A40-6DA3EFCB4183}" presName="connTx" presStyleLbl="parChTrans1D4" presStyleIdx="4" presStyleCnt="5"/>
      <dgm:spPr/>
    </dgm:pt>
    <dgm:pt modelId="{4F30275B-F868-4357-9923-A0295FA841AD}" type="pres">
      <dgm:prSet presAssocID="{E58F5139-3BF2-4F40-A88D-ADAD10F0889D}" presName="root2" presStyleCnt="0"/>
      <dgm:spPr/>
    </dgm:pt>
    <dgm:pt modelId="{6C04B479-7AFA-4379-A1ED-71A861381FB4}" type="pres">
      <dgm:prSet presAssocID="{E58F5139-3BF2-4F40-A88D-ADAD10F0889D}" presName="LevelTwoTextNode" presStyleLbl="node4" presStyleIdx="4" presStyleCnt="5">
        <dgm:presLayoutVars>
          <dgm:chPref val="3"/>
        </dgm:presLayoutVars>
      </dgm:prSet>
      <dgm:spPr/>
    </dgm:pt>
    <dgm:pt modelId="{DC3B4758-CED5-4A29-B6EF-885CB280FE11}" type="pres">
      <dgm:prSet presAssocID="{E58F5139-3BF2-4F40-A88D-ADAD10F0889D}" presName="level3hierChild" presStyleCnt="0"/>
      <dgm:spPr/>
    </dgm:pt>
    <dgm:pt modelId="{D87E40C2-A6E4-4CBD-A1B8-E1EB64233448}" type="pres">
      <dgm:prSet presAssocID="{1DAB1736-D2D9-4656-9568-A60E640275E1}" presName="conn2-1" presStyleLbl="parChTrans1D2" presStyleIdx="1" presStyleCnt="2"/>
      <dgm:spPr/>
    </dgm:pt>
    <dgm:pt modelId="{0E48BE76-F91F-4485-A9BB-ECC54A9073FD}" type="pres">
      <dgm:prSet presAssocID="{1DAB1736-D2D9-4656-9568-A60E640275E1}" presName="connTx" presStyleLbl="parChTrans1D2" presStyleIdx="1" presStyleCnt="2"/>
      <dgm:spPr/>
    </dgm:pt>
    <dgm:pt modelId="{9D9CD80D-F0C1-4075-94AB-41F34AFC0995}" type="pres">
      <dgm:prSet presAssocID="{CCD61578-92E7-46E5-B5BD-F7DF63BFC3D1}" presName="root2" presStyleCnt="0"/>
      <dgm:spPr/>
    </dgm:pt>
    <dgm:pt modelId="{9113785F-C6BC-4BA8-9BFE-11F6CF686DC5}" type="pres">
      <dgm:prSet presAssocID="{CCD61578-92E7-46E5-B5BD-F7DF63BFC3D1}" presName="LevelTwoTextNode" presStyleLbl="node2" presStyleIdx="1" presStyleCnt="2">
        <dgm:presLayoutVars>
          <dgm:chPref val="3"/>
        </dgm:presLayoutVars>
      </dgm:prSet>
      <dgm:spPr/>
    </dgm:pt>
    <dgm:pt modelId="{22BA2D6A-BB67-4FBE-A074-209FCD38A798}" type="pres">
      <dgm:prSet presAssocID="{CCD61578-92E7-46E5-B5BD-F7DF63BFC3D1}" presName="level3hierChild" presStyleCnt="0"/>
      <dgm:spPr/>
    </dgm:pt>
    <dgm:pt modelId="{303B1EE5-0030-48E9-AF85-6F641C316A60}" type="pres">
      <dgm:prSet presAssocID="{67164C0F-6283-4C40-B34F-B539D03CF48C}" presName="conn2-1" presStyleLbl="parChTrans1D3" presStyleIdx="2" presStyleCnt="3"/>
      <dgm:spPr/>
    </dgm:pt>
    <dgm:pt modelId="{32EB759E-888E-44CE-8F87-C72F016C1995}" type="pres">
      <dgm:prSet presAssocID="{67164C0F-6283-4C40-B34F-B539D03CF48C}" presName="connTx" presStyleLbl="parChTrans1D3" presStyleIdx="2" presStyleCnt="3"/>
      <dgm:spPr/>
    </dgm:pt>
    <dgm:pt modelId="{34AA9601-FF5B-4DD6-89E6-28F71A299B34}" type="pres">
      <dgm:prSet presAssocID="{E0C77A46-98F4-4616-9DC8-FE3D10B1F044}" presName="root2" presStyleCnt="0"/>
      <dgm:spPr/>
    </dgm:pt>
    <dgm:pt modelId="{A30FB311-47B9-49C1-B9ED-45DDE755B7CF}" type="pres">
      <dgm:prSet presAssocID="{E0C77A46-98F4-4616-9DC8-FE3D10B1F044}" presName="LevelTwoTextNode" presStyleLbl="node3" presStyleIdx="2" presStyleCnt="3">
        <dgm:presLayoutVars>
          <dgm:chPref val="3"/>
        </dgm:presLayoutVars>
      </dgm:prSet>
      <dgm:spPr/>
    </dgm:pt>
    <dgm:pt modelId="{48B12CDD-48CF-4FF6-B52D-D0F324351F34}" type="pres">
      <dgm:prSet presAssocID="{E0C77A46-98F4-4616-9DC8-FE3D10B1F044}" presName="level3hierChild" presStyleCnt="0"/>
      <dgm:spPr/>
    </dgm:pt>
  </dgm:ptLst>
  <dgm:cxnLst>
    <dgm:cxn modelId="{6F36FA03-FC8E-4629-88F9-350C5F90EE15}" type="presOf" srcId="{36467A81-75ED-4F8E-AB87-408C3DF43655}" destId="{9B49BD21-F460-4C0F-AB58-25F1071C3C94}" srcOrd="0" destOrd="0" presId="urn:microsoft.com/office/officeart/2008/layout/HorizontalMultiLevelHierarchy"/>
    <dgm:cxn modelId="{8EE3B413-3EB7-4AA5-9C58-8CEFBA67EED6}" srcId="{E142FA50-344C-467B-8F79-92C89B0E375A}" destId="{15D1FAD9-EDEB-49EF-A319-BE1C22D5D500}" srcOrd="0" destOrd="0" parTransId="{12B5DCBB-4B02-45F7-B47F-1309C3AB151C}" sibTransId="{9F3CAF58-C4D7-405D-AC16-0FB89CD99321}"/>
    <dgm:cxn modelId="{7ACCA723-EE52-4AB2-955C-CB8B1FACC2DC}" srcId="{15D1FAD9-EDEB-49EF-A319-BE1C22D5D500}" destId="{CCD61578-92E7-46E5-B5BD-F7DF63BFC3D1}" srcOrd="1" destOrd="0" parTransId="{1DAB1736-D2D9-4656-9568-A60E640275E1}" sibTransId="{3B6588E8-893B-4E60-9AEA-B067D03ECEB5}"/>
    <dgm:cxn modelId="{4CE96826-E21B-46EF-ACC8-5B7DCDD55AC0}" type="presOf" srcId="{FFD06A80-9271-43D8-BD97-0AF086C3267C}" destId="{1A468236-6306-4976-99E0-C09006134B30}" srcOrd="1" destOrd="0" presId="urn:microsoft.com/office/officeart/2008/layout/HorizontalMultiLevelHierarchy"/>
    <dgm:cxn modelId="{4061E429-968C-4EDD-BCD2-943333330394}" srcId="{BFFC487D-FC94-4021-A0D1-ACA26B622000}" destId="{E58F5139-3BF2-4F40-A88D-ADAD10F0889D}" srcOrd="2" destOrd="0" parTransId="{5B050640-3789-4E79-8A40-6DA3EFCB4183}" sibTransId="{58E2AC2D-5E0B-42B7-846E-8BAA9E18355B}"/>
    <dgm:cxn modelId="{3AB1CE2C-A70F-46F4-8676-F7B1F34D8CE3}" srcId="{CC7D6854-4EA5-4916-A94D-30C895FAAD86}" destId="{36467A81-75ED-4F8E-AB87-408C3DF43655}" srcOrd="1" destOrd="0" parTransId="{AB6359AC-E22E-464D-B754-65CBF91B1494}" sibTransId="{251778DA-0D93-4DBE-BCAA-C3E3F44BF4A8}"/>
    <dgm:cxn modelId="{3D3C2133-88D6-49E9-8025-22BE00BD40F8}" type="presOf" srcId="{CCD61578-92E7-46E5-B5BD-F7DF63BFC3D1}" destId="{9113785F-C6BC-4BA8-9BFE-11F6CF686DC5}" srcOrd="0" destOrd="0" presId="urn:microsoft.com/office/officeart/2008/layout/HorizontalMultiLevelHierarchy"/>
    <dgm:cxn modelId="{85EF493B-E6E3-4936-9FBE-238513F03859}" type="presOf" srcId="{FBF20774-3F44-4F46-8E38-ACDDB3477802}" destId="{54ACA8D2-018B-4D31-A82C-D1E7393C6D72}" srcOrd="0" destOrd="0" presId="urn:microsoft.com/office/officeart/2008/layout/HorizontalMultiLevelHierarchy"/>
    <dgm:cxn modelId="{AE921441-65D8-48C8-9296-A95B96EB2949}" type="presOf" srcId="{26D87705-1B4F-46A0-8563-8EFDCB29CA07}" destId="{E7A78569-EDDB-4704-8B2C-50DBADA42106}" srcOrd="0" destOrd="0" presId="urn:microsoft.com/office/officeart/2008/layout/HorizontalMultiLevelHierarchy"/>
    <dgm:cxn modelId="{A951CD4A-A20F-44B9-8EFA-FA1CF92A6488}" type="presOf" srcId="{1DAB1736-D2D9-4656-9568-A60E640275E1}" destId="{D87E40C2-A6E4-4CBD-A1B8-E1EB64233448}" srcOrd="0" destOrd="0" presId="urn:microsoft.com/office/officeart/2008/layout/HorizontalMultiLevelHierarchy"/>
    <dgm:cxn modelId="{7F51B34B-F6C5-4A4A-AEB8-FCA7E82CA977}" type="presOf" srcId="{E142FA50-344C-467B-8F79-92C89B0E375A}" destId="{E5FA8DAC-B8C5-4E9A-8C0A-E8B978B0FDB1}" srcOrd="0" destOrd="0" presId="urn:microsoft.com/office/officeart/2008/layout/HorizontalMultiLevelHierarchy"/>
    <dgm:cxn modelId="{98EC5556-C18E-496C-9AE2-B55A5966D5FD}" type="presOf" srcId="{2E73281E-D354-4AFA-951C-E8A3143CC2A2}" destId="{9AA0FED0-7A8C-4CF3-973D-DACE75CE9828}" srcOrd="0" destOrd="0" presId="urn:microsoft.com/office/officeart/2008/layout/HorizontalMultiLevelHierarchy"/>
    <dgm:cxn modelId="{74EF475C-7AE2-44FE-9412-EAE160F7F2E8}" type="presOf" srcId="{365AF9D0-19C4-411A-86D9-1E8FCA9253E3}" destId="{7AF9EFC9-4D29-490E-BAB9-407C229370E3}" srcOrd="0" destOrd="0" presId="urn:microsoft.com/office/officeart/2008/layout/HorizontalMultiLevelHierarchy"/>
    <dgm:cxn modelId="{6212525C-CF6E-41E7-AC0D-C47831AF78C6}" type="presOf" srcId="{15D1FAD9-EDEB-49EF-A319-BE1C22D5D500}" destId="{2E16034B-416D-4816-BB01-794D145EF445}" srcOrd="0" destOrd="0" presId="urn:microsoft.com/office/officeart/2008/layout/HorizontalMultiLevelHierarchy"/>
    <dgm:cxn modelId="{9E51805C-991B-4A0E-8B28-10636184BF9F}" srcId="{BFFC487D-FC94-4021-A0D1-ACA26B622000}" destId="{365AF9D0-19C4-411A-86D9-1E8FCA9253E3}" srcOrd="1" destOrd="0" parTransId="{44B9ECE3-B3B4-483C-BD3F-7FDAB3B3D018}" sibTransId="{0E60AD7E-F7F7-4015-AF77-C937B9183CE8}"/>
    <dgm:cxn modelId="{2A7B5E5D-DA9A-402F-ABF6-C44DAE63D4C9}" type="presOf" srcId="{82F6D03E-A19E-407E-BF60-8313BC597E66}" destId="{28D7BBA9-F7D8-49C4-8459-BBCCC3E47619}" srcOrd="0" destOrd="0" presId="urn:microsoft.com/office/officeart/2008/layout/HorizontalMultiLevelHierarchy"/>
    <dgm:cxn modelId="{FAEFBC5F-7A4C-426E-82B9-CA05E65B4AC1}" type="presOf" srcId="{5B050640-3789-4E79-8A40-6DA3EFCB4183}" destId="{6F1023FD-ACFA-42B8-9EB7-4B5DE69149FC}" srcOrd="1" destOrd="0" presId="urn:microsoft.com/office/officeart/2008/layout/HorizontalMultiLevelHierarchy"/>
    <dgm:cxn modelId="{8A47C061-FFB8-4E02-A571-0151B132EEDA}" srcId="{CC7D6854-4EA5-4916-A94D-30C895FAAD86}" destId="{26D87705-1B4F-46A0-8563-8EFDCB29CA07}" srcOrd="0" destOrd="0" parTransId="{FFD06A80-9271-43D8-BD97-0AF086C3267C}" sibTransId="{4DB04581-62B2-4956-B6E9-C75727E8786A}"/>
    <dgm:cxn modelId="{DB9B9D65-554C-4306-953E-91BD65281A3B}" type="presOf" srcId="{1DAB1736-D2D9-4656-9568-A60E640275E1}" destId="{0E48BE76-F91F-4485-A9BB-ECC54A9073FD}" srcOrd="1" destOrd="0" presId="urn:microsoft.com/office/officeart/2008/layout/HorizontalMultiLevelHierarchy"/>
    <dgm:cxn modelId="{BE188566-58B5-4AA4-900E-B47C60431D4A}" type="presOf" srcId="{FBF20774-3F44-4F46-8E38-ACDDB3477802}" destId="{D10D6D68-A28D-47E5-A6F1-31C9C64B4EEB}" srcOrd="1" destOrd="0" presId="urn:microsoft.com/office/officeart/2008/layout/HorizontalMultiLevelHierarchy"/>
    <dgm:cxn modelId="{1A842B68-F7AA-4A42-80FE-18A0D37CBC4B}" type="presOf" srcId="{7554890E-F7BC-46AA-8DC2-B678B7E43D87}" destId="{2A4B49A2-8A45-4FC1-925E-8ABC17880FDF}" srcOrd="0" destOrd="0" presId="urn:microsoft.com/office/officeart/2008/layout/HorizontalMultiLevelHierarchy"/>
    <dgm:cxn modelId="{FA19EB69-3DAE-41AC-9C02-F837204A90FD}" srcId="{9F259465-F53B-48A4-8853-9E7CAAEEA458}" destId="{BFFC487D-FC94-4021-A0D1-ACA26B622000}" srcOrd="1" destOrd="0" parTransId="{82F6D03E-A19E-407E-BF60-8313BC597E66}" sibTransId="{11A3035B-F300-40D7-988A-D4D6B0C22B35}"/>
    <dgm:cxn modelId="{08934070-5AE1-4A44-96D8-720AB31BF23E}" type="presOf" srcId="{033E9263-F169-4E3D-A195-08DB417FE614}" destId="{B0D51F2A-4AEF-469A-8313-841C65530883}" srcOrd="0" destOrd="0" presId="urn:microsoft.com/office/officeart/2008/layout/HorizontalMultiLevelHierarchy"/>
    <dgm:cxn modelId="{F947E973-26DD-4D4B-9B8F-C10A00BD7129}" type="presOf" srcId="{CC7D6854-4EA5-4916-A94D-30C895FAAD86}" destId="{4A256688-2AA5-410E-BACA-89421B07AD71}" srcOrd="0" destOrd="0" presId="urn:microsoft.com/office/officeart/2008/layout/HorizontalMultiLevelHierarchy"/>
    <dgm:cxn modelId="{45FCE278-B38F-4DF4-9958-3FC38CEEC1BB}" type="presOf" srcId="{E0C77A46-98F4-4616-9DC8-FE3D10B1F044}" destId="{A30FB311-47B9-49C1-B9ED-45DDE755B7CF}" srcOrd="0" destOrd="0" presId="urn:microsoft.com/office/officeart/2008/layout/HorizontalMultiLevelHierarchy"/>
    <dgm:cxn modelId="{7F29F07F-2A84-47BB-AE0B-AAB51AB4A238}" type="presOf" srcId="{FFD06A80-9271-43D8-BD97-0AF086C3267C}" destId="{907BBAEF-677B-4067-8DA0-6A07C7BE43C2}" srcOrd="0" destOrd="0" presId="urn:microsoft.com/office/officeart/2008/layout/HorizontalMultiLevelHierarchy"/>
    <dgm:cxn modelId="{8E474780-B586-4C14-AA0B-3E8B3FB3D9FE}" type="presOf" srcId="{82F6D03E-A19E-407E-BF60-8313BC597E66}" destId="{04773872-6BAF-4502-8F50-FC05F69594FF}" srcOrd="1" destOrd="0" presId="urn:microsoft.com/office/officeart/2008/layout/HorizontalMultiLevelHierarchy"/>
    <dgm:cxn modelId="{45DB8F8B-FD8F-49E4-A7E1-FD673DBA759C}" type="presOf" srcId="{AB6359AC-E22E-464D-B754-65CBF91B1494}" destId="{67934EEC-98BF-406B-A2F8-D6AC658B686B}" srcOrd="0" destOrd="0" presId="urn:microsoft.com/office/officeart/2008/layout/HorizontalMultiLevelHierarchy"/>
    <dgm:cxn modelId="{7BA80091-A119-4527-A0B1-66160F8D5E26}" srcId="{BFFC487D-FC94-4021-A0D1-ACA26B622000}" destId="{2E73281E-D354-4AFA-951C-E8A3143CC2A2}" srcOrd="0" destOrd="0" parTransId="{7554890E-F7BC-46AA-8DC2-B678B7E43D87}" sibTransId="{D34DE65F-B6BF-48F5-B264-B53FCB723683}"/>
    <dgm:cxn modelId="{485A2991-874C-4D1A-84BE-586BB9892365}" type="presOf" srcId="{BFFC487D-FC94-4021-A0D1-ACA26B622000}" destId="{20970F85-23F3-481F-9723-2EE254415862}" srcOrd="0" destOrd="0" presId="urn:microsoft.com/office/officeart/2008/layout/HorizontalMultiLevelHierarchy"/>
    <dgm:cxn modelId="{921607AE-3B32-4DF4-8716-66698FA6EF4A}" type="presOf" srcId="{67164C0F-6283-4C40-B34F-B539D03CF48C}" destId="{303B1EE5-0030-48E9-AF85-6F641C316A60}" srcOrd="0" destOrd="0" presId="urn:microsoft.com/office/officeart/2008/layout/HorizontalMultiLevelHierarchy"/>
    <dgm:cxn modelId="{D74577B3-C7EC-453F-91EE-648BF55962F0}" type="presOf" srcId="{67164C0F-6283-4C40-B34F-B539D03CF48C}" destId="{32EB759E-888E-44CE-8F87-C72F016C1995}" srcOrd="1" destOrd="0" presId="urn:microsoft.com/office/officeart/2008/layout/HorizontalMultiLevelHierarchy"/>
    <dgm:cxn modelId="{0B2AA3BD-8977-4CFE-9292-77CDC8A18F56}" type="presOf" srcId="{9F259465-F53B-48A4-8853-9E7CAAEEA458}" destId="{036085EB-1145-4F27-8AB9-4F681830A8D8}" srcOrd="0" destOrd="0" presId="urn:microsoft.com/office/officeart/2008/layout/HorizontalMultiLevelHierarchy"/>
    <dgm:cxn modelId="{1630C9C2-5C6D-4AB9-ACC5-3D8CCAB8C78D}" type="presOf" srcId="{44B9ECE3-B3B4-483C-BD3F-7FDAB3B3D018}" destId="{63E04E29-860C-4243-A93A-CA52EB883B97}" srcOrd="0" destOrd="0" presId="urn:microsoft.com/office/officeart/2008/layout/HorizontalMultiLevelHierarchy"/>
    <dgm:cxn modelId="{CB0EDDC4-6817-4510-9DC0-4CABA507125D}" srcId="{CCD61578-92E7-46E5-B5BD-F7DF63BFC3D1}" destId="{E0C77A46-98F4-4616-9DC8-FE3D10B1F044}" srcOrd="0" destOrd="0" parTransId="{67164C0F-6283-4C40-B34F-B539D03CF48C}" sibTransId="{CB61475F-65D6-4E60-8208-0159FE8805DB}"/>
    <dgm:cxn modelId="{77D685CA-568D-4BFB-93F8-04BDE01F10B2}" type="presOf" srcId="{033E9263-F169-4E3D-A195-08DB417FE614}" destId="{29E29CA2-C4CA-45CE-A34D-FF9CC55B038C}" srcOrd="1" destOrd="0" presId="urn:microsoft.com/office/officeart/2008/layout/HorizontalMultiLevelHierarchy"/>
    <dgm:cxn modelId="{F16831CB-E34A-40B6-B4D3-2D0D8F923B4A}" type="presOf" srcId="{44B9ECE3-B3B4-483C-BD3F-7FDAB3B3D018}" destId="{04C529DC-E27A-450F-B033-263C0BAA625B}" srcOrd="1" destOrd="0" presId="urn:microsoft.com/office/officeart/2008/layout/HorizontalMultiLevelHierarchy"/>
    <dgm:cxn modelId="{00A69CCE-58B7-46AE-9E6C-BA410891CD3E}" type="presOf" srcId="{AB6359AC-E22E-464D-B754-65CBF91B1494}" destId="{8008ACFC-2082-4E46-87EC-893791B5C087}" srcOrd="1" destOrd="0" presId="urn:microsoft.com/office/officeart/2008/layout/HorizontalMultiLevelHierarchy"/>
    <dgm:cxn modelId="{D7E592D3-8E79-4548-9CB8-323ED52B799F}" type="presOf" srcId="{7554890E-F7BC-46AA-8DC2-B678B7E43D87}" destId="{F91D7C9D-9D0D-4598-B409-FA8975E8763A}" srcOrd="1" destOrd="0" presId="urn:microsoft.com/office/officeart/2008/layout/HorizontalMultiLevelHierarchy"/>
    <dgm:cxn modelId="{FCD3DCDC-7337-4D03-8B55-508EE1AC3139}" type="presOf" srcId="{5B050640-3789-4E79-8A40-6DA3EFCB4183}" destId="{2952E6D4-C041-4B3E-96E7-74DD98D88B26}" srcOrd="0" destOrd="0" presId="urn:microsoft.com/office/officeart/2008/layout/HorizontalMultiLevelHierarchy"/>
    <dgm:cxn modelId="{7CF62EE5-E48E-4DF9-8822-D1D69C06D5FE}" type="presOf" srcId="{E58F5139-3BF2-4F40-A88D-ADAD10F0889D}" destId="{6C04B479-7AFA-4379-A1ED-71A861381FB4}" srcOrd="0" destOrd="0" presId="urn:microsoft.com/office/officeart/2008/layout/HorizontalMultiLevelHierarchy"/>
    <dgm:cxn modelId="{F2602BF1-7858-4C0C-A012-F16D76CCF398}" srcId="{15D1FAD9-EDEB-49EF-A319-BE1C22D5D500}" destId="{9F259465-F53B-48A4-8853-9E7CAAEEA458}" srcOrd="0" destOrd="0" parTransId="{033E9263-F169-4E3D-A195-08DB417FE614}" sibTransId="{876CD0F9-4D32-4417-819D-F5A720E30B0F}"/>
    <dgm:cxn modelId="{B90EB0F7-08BB-42A2-91C8-72CD52037325}" srcId="{9F259465-F53B-48A4-8853-9E7CAAEEA458}" destId="{CC7D6854-4EA5-4916-A94D-30C895FAAD86}" srcOrd="0" destOrd="0" parTransId="{FBF20774-3F44-4F46-8E38-ACDDB3477802}" sibTransId="{C1AB0365-A502-4D49-B88A-75192E48B33C}"/>
    <dgm:cxn modelId="{D88D1306-8C1E-419E-8371-E556261E9D0A}" type="presParOf" srcId="{E5FA8DAC-B8C5-4E9A-8C0A-E8B978B0FDB1}" destId="{8EC811A4-15E0-41FA-92F3-8EF7F26F8817}" srcOrd="0" destOrd="0" presId="urn:microsoft.com/office/officeart/2008/layout/HorizontalMultiLevelHierarchy"/>
    <dgm:cxn modelId="{A90B20AF-A244-4E33-9E3A-281482077705}" type="presParOf" srcId="{8EC811A4-15E0-41FA-92F3-8EF7F26F8817}" destId="{2E16034B-416D-4816-BB01-794D145EF445}" srcOrd="0" destOrd="0" presId="urn:microsoft.com/office/officeart/2008/layout/HorizontalMultiLevelHierarchy"/>
    <dgm:cxn modelId="{1791522B-1316-4027-8AD5-DB9E7BDE14B4}" type="presParOf" srcId="{8EC811A4-15E0-41FA-92F3-8EF7F26F8817}" destId="{C85F4D27-6E29-470E-BEBC-65F1C56C64CC}" srcOrd="1" destOrd="0" presId="urn:microsoft.com/office/officeart/2008/layout/HorizontalMultiLevelHierarchy"/>
    <dgm:cxn modelId="{0626B563-40EA-47B5-BEEC-36F9CA1D416E}" type="presParOf" srcId="{C85F4D27-6E29-470E-BEBC-65F1C56C64CC}" destId="{B0D51F2A-4AEF-469A-8313-841C65530883}" srcOrd="0" destOrd="0" presId="urn:microsoft.com/office/officeart/2008/layout/HorizontalMultiLevelHierarchy"/>
    <dgm:cxn modelId="{947FF383-21A7-4FC3-9314-A31F55E9D679}" type="presParOf" srcId="{B0D51F2A-4AEF-469A-8313-841C65530883}" destId="{29E29CA2-C4CA-45CE-A34D-FF9CC55B038C}" srcOrd="0" destOrd="0" presId="urn:microsoft.com/office/officeart/2008/layout/HorizontalMultiLevelHierarchy"/>
    <dgm:cxn modelId="{5B997069-C70C-4A3E-A039-7CDB015ED833}" type="presParOf" srcId="{C85F4D27-6E29-470E-BEBC-65F1C56C64CC}" destId="{46B672AD-2D19-42F6-9ECE-13A974BD5031}" srcOrd="1" destOrd="0" presId="urn:microsoft.com/office/officeart/2008/layout/HorizontalMultiLevelHierarchy"/>
    <dgm:cxn modelId="{A04C20FD-FC83-480A-AE26-2F0C7CEE0E74}" type="presParOf" srcId="{46B672AD-2D19-42F6-9ECE-13A974BD5031}" destId="{036085EB-1145-4F27-8AB9-4F681830A8D8}" srcOrd="0" destOrd="0" presId="urn:microsoft.com/office/officeart/2008/layout/HorizontalMultiLevelHierarchy"/>
    <dgm:cxn modelId="{2F260E08-F2A6-4AED-A529-978BB229047E}" type="presParOf" srcId="{46B672AD-2D19-42F6-9ECE-13A974BD5031}" destId="{DE62061D-7C78-443A-A962-856FC9AB9517}" srcOrd="1" destOrd="0" presId="urn:microsoft.com/office/officeart/2008/layout/HorizontalMultiLevelHierarchy"/>
    <dgm:cxn modelId="{FC5841E3-E1CF-4A88-8974-BA1EFC16C975}" type="presParOf" srcId="{DE62061D-7C78-443A-A962-856FC9AB9517}" destId="{54ACA8D2-018B-4D31-A82C-D1E7393C6D72}" srcOrd="0" destOrd="0" presId="urn:microsoft.com/office/officeart/2008/layout/HorizontalMultiLevelHierarchy"/>
    <dgm:cxn modelId="{03B04B4B-838F-40CD-9304-B61CD7187348}" type="presParOf" srcId="{54ACA8D2-018B-4D31-A82C-D1E7393C6D72}" destId="{D10D6D68-A28D-47E5-A6F1-31C9C64B4EEB}" srcOrd="0" destOrd="0" presId="urn:microsoft.com/office/officeart/2008/layout/HorizontalMultiLevelHierarchy"/>
    <dgm:cxn modelId="{D860087F-5108-4FA9-A675-E368113F8C06}" type="presParOf" srcId="{DE62061D-7C78-443A-A962-856FC9AB9517}" destId="{64023636-0BCD-4290-A6CD-51241F5C82B9}" srcOrd="1" destOrd="0" presId="urn:microsoft.com/office/officeart/2008/layout/HorizontalMultiLevelHierarchy"/>
    <dgm:cxn modelId="{04660C56-BD12-4A42-8968-09BD49280B2E}" type="presParOf" srcId="{64023636-0BCD-4290-A6CD-51241F5C82B9}" destId="{4A256688-2AA5-410E-BACA-89421B07AD71}" srcOrd="0" destOrd="0" presId="urn:microsoft.com/office/officeart/2008/layout/HorizontalMultiLevelHierarchy"/>
    <dgm:cxn modelId="{2A43D3EF-EB46-40F6-8D2A-CB2728599DC7}" type="presParOf" srcId="{64023636-0BCD-4290-A6CD-51241F5C82B9}" destId="{E006008F-FB64-4A3D-92AB-F6ABBFF555B6}" srcOrd="1" destOrd="0" presId="urn:microsoft.com/office/officeart/2008/layout/HorizontalMultiLevelHierarchy"/>
    <dgm:cxn modelId="{85E4644F-9D14-43F2-8ABC-0ED4146460C1}" type="presParOf" srcId="{E006008F-FB64-4A3D-92AB-F6ABBFF555B6}" destId="{907BBAEF-677B-4067-8DA0-6A07C7BE43C2}" srcOrd="0" destOrd="0" presId="urn:microsoft.com/office/officeart/2008/layout/HorizontalMultiLevelHierarchy"/>
    <dgm:cxn modelId="{67C97BE2-4FF2-49D9-9878-1B3C0FD1D6BC}" type="presParOf" srcId="{907BBAEF-677B-4067-8DA0-6A07C7BE43C2}" destId="{1A468236-6306-4976-99E0-C09006134B30}" srcOrd="0" destOrd="0" presId="urn:microsoft.com/office/officeart/2008/layout/HorizontalMultiLevelHierarchy"/>
    <dgm:cxn modelId="{8BEC7887-21DB-4D46-B987-0AC65D2BBE31}" type="presParOf" srcId="{E006008F-FB64-4A3D-92AB-F6ABBFF555B6}" destId="{E1977889-3366-4839-AFF1-B3F290DB93C4}" srcOrd="1" destOrd="0" presId="urn:microsoft.com/office/officeart/2008/layout/HorizontalMultiLevelHierarchy"/>
    <dgm:cxn modelId="{C8228BA8-EEBD-402D-91C4-8B3EE20E4917}" type="presParOf" srcId="{E1977889-3366-4839-AFF1-B3F290DB93C4}" destId="{E7A78569-EDDB-4704-8B2C-50DBADA42106}" srcOrd="0" destOrd="0" presId="urn:microsoft.com/office/officeart/2008/layout/HorizontalMultiLevelHierarchy"/>
    <dgm:cxn modelId="{D1AE2589-CF8A-4D49-98DB-3FB1CA0F4334}" type="presParOf" srcId="{E1977889-3366-4839-AFF1-B3F290DB93C4}" destId="{F210F5A6-8F1E-4E45-8D1D-CAD4637D8BBD}" srcOrd="1" destOrd="0" presId="urn:microsoft.com/office/officeart/2008/layout/HorizontalMultiLevelHierarchy"/>
    <dgm:cxn modelId="{972ED870-98DC-4DD6-A649-70E26EBED9EC}" type="presParOf" srcId="{E006008F-FB64-4A3D-92AB-F6ABBFF555B6}" destId="{67934EEC-98BF-406B-A2F8-D6AC658B686B}" srcOrd="2" destOrd="0" presId="urn:microsoft.com/office/officeart/2008/layout/HorizontalMultiLevelHierarchy"/>
    <dgm:cxn modelId="{70B51D2B-3436-4C2C-BEE2-145F457F9809}" type="presParOf" srcId="{67934EEC-98BF-406B-A2F8-D6AC658B686B}" destId="{8008ACFC-2082-4E46-87EC-893791B5C087}" srcOrd="0" destOrd="0" presId="urn:microsoft.com/office/officeart/2008/layout/HorizontalMultiLevelHierarchy"/>
    <dgm:cxn modelId="{32A19F10-E677-49CE-AD08-A2EE0540D25A}" type="presParOf" srcId="{E006008F-FB64-4A3D-92AB-F6ABBFF555B6}" destId="{36C9BBE6-CBCE-4654-8523-5312D9D7A193}" srcOrd="3" destOrd="0" presId="urn:microsoft.com/office/officeart/2008/layout/HorizontalMultiLevelHierarchy"/>
    <dgm:cxn modelId="{388E833D-2EDE-4885-9D82-639886EBC8CB}" type="presParOf" srcId="{36C9BBE6-CBCE-4654-8523-5312D9D7A193}" destId="{9B49BD21-F460-4C0F-AB58-25F1071C3C94}" srcOrd="0" destOrd="0" presId="urn:microsoft.com/office/officeart/2008/layout/HorizontalMultiLevelHierarchy"/>
    <dgm:cxn modelId="{0794D213-ECFB-4021-AB03-8E96ECFA5AA4}" type="presParOf" srcId="{36C9BBE6-CBCE-4654-8523-5312D9D7A193}" destId="{C3CEF588-0BB0-475D-8DC9-1BBB737ADEE9}" srcOrd="1" destOrd="0" presId="urn:microsoft.com/office/officeart/2008/layout/HorizontalMultiLevelHierarchy"/>
    <dgm:cxn modelId="{C7E1C6E0-1E2B-43FF-A6C9-2E5544189524}" type="presParOf" srcId="{DE62061D-7C78-443A-A962-856FC9AB9517}" destId="{28D7BBA9-F7D8-49C4-8459-BBCCC3E47619}" srcOrd="2" destOrd="0" presId="urn:microsoft.com/office/officeart/2008/layout/HorizontalMultiLevelHierarchy"/>
    <dgm:cxn modelId="{EA3D6A68-C0B6-40B8-A6E3-4B78D60F3B7C}" type="presParOf" srcId="{28D7BBA9-F7D8-49C4-8459-BBCCC3E47619}" destId="{04773872-6BAF-4502-8F50-FC05F69594FF}" srcOrd="0" destOrd="0" presId="urn:microsoft.com/office/officeart/2008/layout/HorizontalMultiLevelHierarchy"/>
    <dgm:cxn modelId="{4252A1A9-EBBD-412C-AFF9-85D017203648}" type="presParOf" srcId="{DE62061D-7C78-443A-A962-856FC9AB9517}" destId="{4F39FC99-81A1-455E-93AA-829C04302C3E}" srcOrd="3" destOrd="0" presId="urn:microsoft.com/office/officeart/2008/layout/HorizontalMultiLevelHierarchy"/>
    <dgm:cxn modelId="{66FDF2DA-7911-4998-9415-0C4A750977EB}" type="presParOf" srcId="{4F39FC99-81A1-455E-93AA-829C04302C3E}" destId="{20970F85-23F3-481F-9723-2EE254415862}" srcOrd="0" destOrd="0" presId="urn:microsoft.com/office/officeart/2008/layout/HorizontalMultiLevelHierarchy"/>
    <dgm:cxn modelId="{F17CF675-D240-4590-8236-8407691647A4}" type="presParOf" srcId="{4F39FC99-81A1-455E-93AA-829C04302C3E}" destId="{139AC71B-246D-4BC6-B153-D327335C58C0}" srcOrd="1" destOrd="0" presId="urn:microsoft.com/office/officeart/2008/layout/HorizontalMultiLevelHierarchy"/>
    <dgm:cxn modelId="{AEA75AAC-DB20-4EF5-B07A-03CD4C9BFE8F}" type="presParOf" srcId="{139AC71B-246D-4BC6-B153-D327335C58C0}" destId="{2A4B49A2-8A45-4FC1-925E-8ABC17880FDF}" srcOrd="0" destOrd="0" presId="urn:microsoft.com/office/officeart/2008/layout/HorizontalMultiLevelHierarchy"/>
    <dgm:cxn modelId="{C31253F2-B50F-4AEC-B79E-1CA7466B52DA}" type="presParOf" srcId="{2A4B49A2-8A45-4FC1-925E-8ABC17880FDF}" destId="{F91D7C9D-9D0D-4598-B409-FA8975E8763A}" srcOrd="0" destOrd="0" presId="urn:microsoft.com/office/officeart/2008/layout/HorizontalMultiLevelHierarchy"/>
    <dgm:cxn modelId="{D0CD568E-4CC5-473A-8BD2-97DAF42A12CC}" type="presParOf" srcId="{139AC71B-246D-4BC6-B153-D327335C58C0}" destId="{A5D431F6-CB72-4252-8CF2-E020E17C0213}" srcOrd="1" destOrd="0" presId="urn:microsoft.com/office/officeart/2008/layout/HorizontalMultiLevelHierarchy"/>
    <dgm:cxn modelId="{2D1DAE41-1FB9-4CB3-B36E-220BA3F9EB6F}" type="presParOf" srcId="{A5D431F6-CB72-4252-8CF2-E020E17C0213}" destId="{9AA0FED0-7A8C-4CF3-973D-DACE75CE9828}" srcOrd="0" destOrd="0" presId="urn:microsoft.com/office/officeart/2008/layout/HorizontalMultiLevelHierarchy"/>
    <dgm:cxn modelId="{E3C6D3CD-B954-4A0A-ADA1-E4293D5D839C}" type="presParOf" srcId="{A5D431F6-CB72-4252-8CF2-E020E17C0213}" destId="{26D443FE-F074-4348-A88D-3BBA585620A1}" srcOrd="1" destOrd="0" presId="urn:microsoft.com/office/officeart/2008/layout/HorizontalMultiLevelHierarchy"/>
    <dgm:cxn modelId="{7088662B-C6CF-4DDE-96C0-3DED7B6E4527}" type="presParOf" srcId="{139AC71B-246D-4BC6-B153-D327335C58C0}" destId="{63E04E29-860C-4243-A93A-CA52EB883B97}" srcOrd="2" destOrd="0" presId="urn:microsoft.com/office/officeart/2008/layout/HorizontalMultiLevelHierarchy"/>
    <dgm:cxn modelId="{78CC5AAF-E261-4309-BFB6-92D66A95B989}" type="presParOf" srcId="{63E04E29-860C-4243-A93A-CA52EB883B97}" destId="{04C529DC-E27A-450F-B033-263C0BAA625B}" srcOrd="0" destOrd="0" presId="urn:microsoft.com/office/officeart/2008/layout/HorizontalMultiLevelHierarchy"/>
    <dgm:cxn modelId="{C01BA5F0-DDF1-483B-BEA4-93C0023ACDED}" type="presParOf" srcId="{139AC71B-246D-4BC6-B153-D327335C58C0}" destId="{42FA4F8F-0CFF-4827-A505-BE2C92B2433C}" srcOrd="3" destOrd="0" presId="urn:microsoft.com/office/officeart/2008/layout/HorizontalMultiLevelHierarchy"/>
    <dgm:cxn modelId="{6149E75E-FCDC-4AEC-A6C6-F4BEDCA2ABF1}" type="presParOf" srcId="{42FA4F8F-0CFF-4827-A505-BE2C92B2433C}" destId="{7AF9EFC9-4D29-490E-BAB9-407C229370E3}" srcOrd="0" destOrd="0" presId="urn:microsoft.com/office/officeart/2008/layout/HorizontalMultiLevelHierarchy"/>
    <dgm:cxn modelId="{F88A6C77-5883-4503-B589-DED012DDC200}" type="presParOf" srcId="{42FA4F8F-0CFF-4827-A505-BE2C92B2433C}" destId="{DAAA0921-DFDE-471B-B8E8-17124C4B778E}" srcOrd="1" destOrd="0" presId="urn:microsoft.com/office/officeart/2008/layout/HorizontalMultiLevelHierarchy"/>
    <dgm:cxn modelId="{101088EC-5F9B-437D-91EA-AB3327ABAC93}" type="presParOf" srcId="{139AC71B-246D-4BC6-B153-D327335C58C0}" destId="{2952E6D4-C041-4B3E-96E7-74DD98D88B26}" srcOrd="4" destOrd="0" presId="urn:microsoft.com/office/officeart/2008/layout/HorizontalMultiLevelHierarchy"/>
    <dgm:cxn modelId="{92C97522-C2E2-4B4B-A2A4-C69B051D86E2}" type="presParOf" srcId="{2952E6D4-C041-4B3E-96E7-74DD98D88B26}" destId="{6F1023FD-ACFA-42B8-9EB7-4B5DE69149FC}" srcOrd="0" destOrd="0" presId="urn:microsoft.com/office/officeart/2008/layout/HorizontalMultiLevelHierarchy"/>
    <dgm:cxn modelId="{47340CD2-CFAB-4EE8-99BC-0D18126F1D5C}" type="presParOf" srcId="{139AC71B-246D-4BC6-B153-D327335C58C0}" destId="{4F30275B-F868-4357-9923-A0295FA841AD}" srcOrd="5" destOrd="0" presId="urn:microsoft.com/office/officeart/2008/layout/HorizontalMultiLevelHierarchy"/>
    <dgm:cxn modelId="{7E5C8D6E-0A05-44E2-BC88-790740DF1E97}" type="presParOf" srcId="{4F30275B-F868-4357-9923-A0295FA841AD}" destId="{6C04B479-7AFA-4379-A1ED-71A861381FB4}" srcOrd="0" destOrd="0" presId="urn:microsoft.com/office/officeart/2008/layout/HorizontalMultiLevelHierarchy"/>
    <dgm:cxn modelId="{821BD888-3890-44F5-977D-7A05AB329C00}" type="presParOf" srcId="{4F30275B-F868-4357-9923-A0295FA841AD}" destId="{DC3B4758-CED5-4A29-B6EF-885CB280FE11}" srcOrd="1" destOrd="0" presId="urn:microsoft.com/office/officeart/2008/layout/HorizontalMultiLevelHierarchy"/>
    <dgm:cxn modelId="{6FFC219E-AF59-4ED7-9655-EF5E882AF7B2}" type="presParOf" srcId="{C85F4D27-6E29-470E-BEBC-65F1C56C64CC}" destId="{D87E40C2-A6E4-4CBD-A1B8-E1EB64233448}" srcOrd="2" destOrd="0" presId="urn:microsoft.com/office/officeart/2008/layout/HorizontalMultiLevelHierarchy"/>
    <dgm:cxn modelId="{3933EA58-0B7C-4105-8FD2-B1919232B8E0}" type="presParOf" srcId="{D87E40C2-A6E4-4CBD-A1B8-E1EB64233448}" destId="{0E48BE76-F91F-4485-A9BB-ECC54A9073FD}" srcOrd="0" destOrd="0" presId="urn:microsoft.com/office/officeart/2008/layout/HorizontalMultiLevelHierarchy"/>
    <dgm:cxn modelId="{A2889710-A371-422E-9699-A5D30EC503FE}" type="presParOf" srcId="{C85F4D27-6E29-470E-BEBC-65F1C56C64CC}" destId="{9D9CD80D-F0C1-4075-94AB-41F34AFC0995}" srcOrd="3" destOrd="0" presId="urn:microsoft.com/office/officeart/2008/layout/HorizontalMultiLevelHierarchy"/>
    <dgm:cxn modelId="{3D61A88A-5718-47CD-B280-73BCC00A1A74}" type="presParOf" srcId="{9D9CD80D-F0C1-4075-94AB-41F34AFC0995}" destId="{9113785F-C6BC-4BA8-9BFE-11F6CF686DC5}" srcOrd="0" destOrd="0" presId="urn:microsoft.com/office/officeart/2008/layout/HorizontalMultiLevelHierarchy"/>
    <dgm:cxn modelId="{DB8305F7-A320-4606-B712-40A8E39CBA66}" type="presParOf" srcId="{9D9CD80D-F0C1-4075-94AB-41F34AFC0995}" destId="{22BA2D6A-BB67-4FBE-A074-209FCD38A798}" srcOrd="1" destOrd="0" presId="urn:microsoft.com/office/officeart/2008/layout/HorizontalMultiLevelHierarchy"/>
    <dgm:cxn modelId="{5E46B8BF-9714-4D95-A7C4-4B991DE83D5F}" type="presParOf" srcId="{22BA2D6A-BB67-4FBE-A074-209FCD38A798}" destId="{303B1EE5-0030-48E9-AF85-6F641C316A60}" srcOrd="0" destOrd="0" presId="urn:microsoft.com/office/officeart/2008/layout/HorizontalMultiLevelHierarchy"/>
    <dgm:cxn modelId="{87CC77F6-FB48-4655-AAB1-AF1D05E2D3F4}" type="presParOf" srcId="{303B1EE5-0030-48E9-AF85-6F641C316A60}" destId="{32EB759E-888E-44CE-8F87-C72F016C1995}" srcOrd="0" destOrd="0" presId="urn:microsoft.com/office/officeart/2008/layout/HorizontalMultiLevelHierarchy"/>
    <dgm:cxn modelId="{BADFF28A-9BAE-4FDF-9732-3A369793DD2A}" type="presParOf" srcId="{22BA2D6A-BB67-4FBE-A074-209FCD38A798}" destId="{34AA9601-FF5B-4DD6-89E6-28F71A299B34}" srcOrd="1" destOrd="0" presId="urn:microsoft.com/office/officeart/2008/layout/HorizontalMultiLevelHierarchy"/>
    <dgm:cxn modelId="{9289A1ED-A676-4DE8-B9AB-8C75D2EC375B}" type="presParOf" srcId="{34AA9601-FF5B-4DD6-89E6-28F71A299B34}" destId="{A30FB311-47B9-49C1-B9ED-45DDE755B7CF}" srcOrd="0" destOrd="0" presId="urn:microsoft.com/office/officeart/2008/layout/HorizontalMultiLevelHierarchy"/>
    <dgm:cxn modelId="{FD36EC1A-6285-4D35-B464-36F4AB2C4D3F}" type="presParOf" srcId="{34AA9601-FF5B-4DD6-89E6-28F71A299B34}" destId="{48B12CDD-48CF-4FF6-B52D-D0F324351F34}" srcOrd="1" destOrd="0" presId="urn:microsoft.com/office/officeart/2008/layout/HorizontalMultiLevelHierarchy"/>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6EFA8F-BF0F-4DF8-91D0-1EA99F3BBF3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IN"/>
        </a:p>
      </dgm:t>
    </dgm:pt>
    <dgm:pt modelId="{41AA787C-CC8A-4FB0-AF85-C4BA432D0B94}">
      <dgm:prSet phldrT="[Text]" custT="1"/>
      <dgm:spPr>
        <a:solidFill>
          <a:schemeClr val="bg1">
            <a:lumMod val="50000"/>
          </a:schemeClr>
        </a:solidFill>
      </dgm:spPr>
      <dgm:t>
        <a:bodyPr/>
        <a:lstStyle/>
        <a:p>
          <a:r>
            <a:rPr lang="en-IN" sz="1400" dirty="0">
              <a:latin typeface="Calibri" panose="020F0502020204030204" pitchFamily="34" charset="0"/>
              <a:cs typeface="Calibri" panose="020F0502020204030204" pitchFamily="34" charset="0"/>
            </a:rPr>
            <a:t>ITC attributable to Input, Input Services and Capital Goods exclusively used for taxable supplies including zero rated supplies</a:t>
          </a:r>
        </a:p>
      </dgm:t>
    </dgm:pt>
    <dgm:pt modelId="{7503B6DC-5BF9-4702-8452-2379F9374490}" type="parTrans" cxnId="{0B55C761-A6DE-48A6-B842-33D3E998F941}">
      <dgm:prSet/>
      <dgm:spPr/>
      <dgm:t>
        <a:bodyPr/>
        <a:lstStyle/>
        <a:p>
          <a:endParaRPr lang="en-IN" sz="1400">
            <a:latin typeface="Calibri" panose="020F0502020204030204" pitchFamily="34" charset="0"/>
            <a:cs typeface="Calibri" panose="020F0502020204030204" pitchFamily="34" charset="0"/>
          </a:endParaRPr>
        </a:p>
      </dgm:t>
    </dgm:pt>
    <dgm:pt modelId="{6475D126-99A5-4E9E-ACF0-1D06FFBC303D}" type="sibTrans" cxnId="{0B55C761-A6DE-48A6-B842-33D3E998F941}">
      <dgm:prSet/>
      <dgm:spPr/>
      <dgm:t>
        <a:bodyPr/>
        <a:lstStyle/>
        <a:p>
          <a:endParaRPr lang="en-IN" sz="1400">
            <a:latin typeface="Calibri" panose="020F0502020204030204" pitchFamily="34" charset="0"/>
            <a:cs typeface="Calibri" panose="020F0502020204030204" pitchFamily="34" charset="0"/>
          </a:endParaRPr>
        </a:p>
      </dgm:t>
    </dgm:pt>
    <dgm:pt modelId="{A4E2FBB1-4F7C-491A-8256-938188D47F5E}">
      <dgm:prSet phldrT="[Text]" custT="1"/>
      <dgm:spPr>
        <a:ln>
          <a:solidFill>
            <a:schemeClr val="accent1"/>
          </a:solidFill>
        </a:ln>
      </dgm:spPr>
      <dgm:t>
        <a:bodyPr/>
        <a:lstStyle/>
        <a:p>
          <a:pPr marL="0" indent="0"/>
          <a:r>
            <a:rPr lang="en-IN" sz="1400" dirty="0">
              <a:latin typeface="Calibri" panose="020F0502020204030204" pitchFamily="34" charset="0"/>
              <a:cs typeface="Calibri" panose="020F0502020204030204" pitchFamily="34" charset="0"/>
            </a:rPr>
            <a:t>Fully allowed </a:t>
          </a:r>
        </a:p>
      </dgm:t>
    </dgm:pt>
    <dgm:pt modelId="{634AE84E-8502-40D2-869A-A9BEB6A05D5F}" type="parTrans" cxnId="{ED04F0A0-6813-49D6-A641-262A0C0B7B41}">
      <dgm:prSet/>
      <dgm:spPr/>
      <dgm:t>
        <a:bodyPr/>
        <a:lstStyle/>
        <a:p>
          <a:endParaRPr lang="en-IN" sz="1400">
            <a:latin typeface="Calibri" panose="020F0502020204030204" pitchFamily="34" charset="0"/>
            <a:cs typeface="Calibri" panose="020F0502020204030204" pitchFamily="34" charset="0"/>
          </a:endParaRPr>
        </a:p>
      </dgm:t>
    </dgm:pt>
    <dgm:pt modelId="{1B52AA87-4BF2-4394-96A5-31067FEFB465}" type="sibTrans" cxnId="{ED04F0A0-6813-49D6-A641-262A0C0B7B41}">
      <dgm:prSet/>
      <dgm:spPr/>
      <dgm:t>
        <a:bodyPr/>
        <a:lstStyle/>
        <a:p>
          <a:endParaRPr lang="en-IN" sz="1400">
            <a:latin typeface="Calibri" panose="020F0502020204030204" pitchFamily="34" charset="0"/>
            <a:cs typeface="Calibri" panose="020F0502020204030204" pitchFamily="34" charset="0"/>
          </a:endParaRPr>
        </a:p>
      </dgm:t>
    </dgm:pt>
    <dgm:pt modelId="{52417010-FD6E-4BD0-A48B-A37EA6CCA139}">
      <dgm:prSet phldrT="[Text]" custT="1"/>
      <dgm:spPr>
        <a:solidFill>
          <a:schemeClr val="bg1">
            <a:lumMod val="50000"/>
          </a:schemeClr>
        </a:solidFill>
      </dgm:spPr>
      <dgm:t>
        <a:bodyPr/>
        <a:lstStyle/>
        <a:p>
          <a:r>
            <a:rPr lang="en-GB" sz="1400" dirty="0">
              <a:latin typeface="Calibri" panose="020F0502020204030204" pitchFamily="34" charset="0"/>
              <a:cs typeface="Calibri" panose="020F0502020204030204" pitchFamily="34" charset="0"/>
            </a:rPr>
            <a:t>ITC attributable to services/goods exclusively used for purposes other than businesses</a:t>
          </a:r>
          <a:endParaRPr lang="en-IN" sz="1400" dirty="0">
            <a:latin typeface="Calibri" panose="020F0502020204030204" pitchFamily="34" charset="0"/>
            <a:cs typeface="Calibri" panose="020F0502020204030204" pitchFamily="34" charset="0"/>
          </a:endParaRPr>
        </a:p>
      </dgm:t>
    </dgm:pt>
    <dgm:pt modelId="{CF25FE1F-68F1-418E-BE1A-6A8C9F86F21E}" type="parTrans" cxnId="{8BA280D1-8DDF-4CF7-BEE4-2553BAA0CDBC}">
      <dgm:prSet/>
      <dgm:spPr/>
      <dgm:t>
        <a:bodyPr/>
        <a:lstStyle/>
        <a:p>
          <a:endParaRPr lang="en-IN" sz="1400">
            <a:latin typeface="Calibri" panose="020F0502020204030204" pitchFamily="34" charset="0"/>
            <a:cs typeface="Calibri" panose="020F0502020204030204" pitchFamily="34" charset="0"/>
          </a:endParaRPr>
        </a:p>
      </dgm:t>
    </dgm:pt>
    <dgm:pt modelId="{484EAA47-D55E-427D-889E-8114CE6B55EB}" type="sibTrans" cxnId="{8BA280D1-8DDF-4CF7-BEE4-2553BAA0CDBC}">
      <dgm:prSet/>
      <dgm:spPr/>
      <dgm:t>
        <a:bodyPr/>
        <a:lstStyle/>
        <a:p>
          <a:endParaRPr lang="en-IN" sz="1400">
            <a:latin typeface="Calibri" panose="020F0502020204030204" pitchFamily="34" charset="0"/>
            <a:cs typeface="Calibri" panose="020F0502020204030204" pitchFamily="34" charset="0"/>
          </a:endParaRPr>
        </a:p>
      </dgm:t>
    </dgm:pt>
    <dgm:pt modelId="{7824F16A-5814-425C-901F-A8B8AED1C00E}">
      <dgm:prSet phldrT="[Text]" custT="1"/>
      <dgm:spPr>
        <a:solidFill>
          <a:schemeClr val="bg1">
            <a:lumMod val="50000"/>
          </a:schemeClr>
        </a:solidFill>
      </dgm:spPr>
      <dgm:t>
        <a:bodyPr/>
        <a:lstStyle/>
        <a:p>
          <a:r>
            <a:rPr lang="en-GB" sz="1400" dirty="0">
              <a:latin typeface="Calibri" panose="020F0502020204030204" pitchFamily="34" charset="0"/>
              <a:cs typeface="Calibri" panose="020F0502020204030204" pitchFamily="34" charset="0"/>
            </a:rPr>
            <a:t>ITC attributable to services/goods exclusively used for effecting exempt supplies</a:t>
          </a:r>
          <a:endParaRPr lang="en-IN" sz="1400" dirty="0">
            <a:latin typeface="Calibri" panose="020F0502020204030204" pitchFamily="34" charset="0"/>
            <a:cs typeface="Calibri" panose="020F0502020204030204" pitchFamily="34" charset="0"/>
          </a:endParaRPr>
        </a:p>
      </dgm:t>
    </dgm:pt>
    <dgm:pt modelId="{B3E79635-9A35-4ECD-8322-9D17542B0F9E}" type="parTrans" cxnId="{5BF4EA56-6D51-4DCF-90C0-174F6A81352B}">
      <dgm:prSet/>
      <dgm:spPr/>
      <dgm:t>
        <a:bodyPr/>
        <a:lstStyle/>
        <a:p>
          <a:endParaRPr lang="en-IN" sz="1400">
            <a:latin typeface="Calibri" panose="020F0502020204030204" pitchFamily="34" charset="0"/>
            <a:cs typeface="Calibri" panose="020F0502020204030204" pitchFamily="34" charset="0"/>
          </a:endParaRPr>
        </a:p>
      </dgm:t>
    </dgm:pt>
    <dgm:pt modelId="{A76CD9EA-AEA9-41FB-AE2E-0FBB7AEBDCBB}" type="sibTrans" cxnId="{5BF4EA56-6D51-4DCF-90C0-174F6A81352B}">
      <dgm:prSet/>
      <dgm:spPr/>
      <dgm:t>
        <a:bodyPr/>
        <a:lstStyle/>
        <a:p>
          <a:endParaRPr lang="en-IN" sz="1400">
            <a:latin typeface="Calibri" panose="020F0502020204030204" pitchFamily="34" charset="0"/>
            <a:cs typeface="Calibri" panose="020F0502020204030204" pitchFamily="34" charset="0"/>
          </a:endParaRPr>
        </a:p>
      </dgm:t>
    </dgm:pt>
    <dgm:pt modelId="{3306CEF9-8B8C-4D44-9D81-BE13CB190F6F}">
      <dgm:prSet phldrT="[Text]" custT="1"/>
      <dgm:spPr>
        <a:ln>
          <a:solidFill>
            <a:schemeClr val="accent1"/>
          </a:solidFill>
        </a:ln>
      </dgm:spPr>
      <dgm:t>
        <a:bodyPr/>
        <a:lstStyle/>
        <a:p>
          <a:r>
            <a:rPr lang="en-GB" sz="1400" dirty="0">
              <a:latin typeface="Calibri" panose="020F0502020204030204" pitchFamily="34" charset="0"/>
              <a:cs typeface="Calibri" panose="020F0502020204030204" pitchFamily="34" charset="0"/>
            </a:rPr>
            <a:t>Fully disallowed</a:t>
          </a:r>
          <a:endParaRPr lang="en-IN" sz="1400" dirty="0">
            <a:latin typeface="Calibri" panose="020F0502020204030204" pitchFamily="34" charset="0"/>
            <a:cs typeface="Calibri" panose="020F0502020204030204" pitchFamily="34" charset="0"/>
          </a:endParaRPr>
        </a:p>
      </dgm:t>
    </dgm:pt>
    <dgm:pt modelId="{05195D8D-8FA0-4ED5-94B1-11B75756E4A9}" type="parTrans" cxnId="{E01D18D3-691F-49D1-9B71-54EC46795DAA}">
      <dgm:prSet/>
      <dgm:spPr/>
      <dgm:t>
        <a:bodyPr/>
        <a:lstStyle/>
        <a:p>
          <a:endParaRPr lang="en-IN" sz="1400">
            <a:latin typeface="Calibri" panose="020F0502020204030204" pitchFamily="34" charset="0"/>
            <a:cs typeface="Calibri" panose="020F0502020204030204" pitchFamily="34" charset="0"/>
          </a:endParaRPr>
        </a:p>
      </dgm:t>
    </dgm:pt>
    <dgm:pt modelId="{16D99515-135B-4733-9C72-CA14A0442DB4}" type="sibTrans" cxnId="{E01D18D3-691F-49D1-9B71-54EC46795DAA}">
      <dgm:prSet/>
      <dgm:spPr/>
      <dgm:t>
        <a:bodyPr/>
        <a:lstStyle/>
        <a:p>
          <a:endParaRPr lang="en-IN" sz="1400">
            <a:latin typeface="Calibri" panose="020F0502020204030204" pitchFamily="34" charset="0"/>
            <a:cs typeface="Calibri" panose="020F0502020204030204" pitchFamily="34" charset="0"/>
          </a:endParaRPr>
        </a:p>
      </dgm:t>
    </dgm:pt>
    <dgm:pt modelId="{31377A60-E26D-4753-AEED-097171A6E9B1}">
      <dgm:prSet custT="1"/>
      <dgm:spPr>
        <a:solidFill>
          <a:schemeClr val="bg1">
            <a:lumMod val="50000"/>
          </a:schemeClr>
        </a:solidFill>
      </dgm:spPr>
      <dgm:t>
        <a:bodyPr/>
        <a:lstStyle/>
        <a:p>
          <a:r>
            <a:rPr lang="en-GB" sz="1400" dirty="0">
              <a:latin typeface="Calibri" panose="020F0502020204030204" pitchFamily="34" charset="0"/>
              <a:cs typeface="Calibri" panose="020F0502020204030204" pitchFamily="34" charset="0"/>
            </a:rPr>
            <a:t>ITC attributable to goods/services used partly for effecting taxable supplies and partly for exempt supplies</a:t>
          </a:r>
          <a:endParaRPr lang="en-IN" sz="1400" dirty="0">
            <a:latin typeface="Calibri" panose="020F0502020204030204" pitchFamily="34" charset="0"/>
            <a:cs typeface="Calibri" panose="020F0502020204030204" pitchFamily="34" charset="0"/>
          </a:endParaRPr>
        </a:p>
      </dgm:t>
    </dgm:pt>
    <dgm:pt modelId="{3F800010-043E-4219-8452-5608FFB24113}" type="parTrans" cxnId="{46856672-C389-4823-93DB-55C80602017B}">
      <dgm:prSet/>
      <dgm:spPr/>
      <dgm:t>
        <a:bodyPr/>
        <a:lstStyle/>
        <a:p>
          <a:endParaRPr lang="en-IN" sz="1400">
            <a:latin typeface="Calibri" panose="020F0502020204030204" pitchFamily="34" charset="0"/>
            <a:cs typeface="Calibri" panose="020F0502020204030204" pitchFamily="34" charset="0"/>
          </a:endParaRPr>
        </a:p>
      </dgm:t>
    </dgm:pt>
    <dgm:pt modelId="{A2EF4EA2-1DFA-4864-8293-BE876A96122E}" type="sibTrans" cxnId="{46856672-C389-4823-93DB-55C80602017B}">
      <dgm:prSet/>
      <dgm:spPr/>
      <dgm:t>
        <a:bodyPr/>
        <a:lstStyle/>
        <a:p>
          <a:endParaRPr lang="en-IN" sz="1400">
            <a:latin typeface="Calibri" panose="020F0502020204030204" pitchFamily="34" charset="0"/>
            <a:cs typeface="Calibri" panose="020F0502020204030204" pitchFamily="34" charset="0"/>
          </a:endParaRPr>
        </a:p>
      </dgm:t>
    </dgm:pt>
    <dgm:pt modelId="{61A9E192-4A67-490C-945B-60FEAD5CFECF}">
      <dgm:prSet custT="1"/>
      <dgm:spPr>
        <a:ln>
          <a:solidFill>
            <a:schemeClr val="accent1"/>
          </a:solidFill>
        </a:ln>
      </dgm:spPr>
      <dgm:t>
        <a:bodyPr/>
        <a:lstStyle/>
        <a:p>
          <a:r>
            <a:rPr lang="en-GB" sz="1400" dirty="0">
              <a:latin typeface="Calibri" panose="020F0502020204030204" pitchFamily="34" charset="0"/>
              <a:cs typeface="Calibri" panose="020F0502020204030204" pitchFamily="34" charset="0"/>
            </a:rPr>
            <a:t>Eligible ITC Calculation based on turnover ratio of taxable and exempt supplies.</a:t>
          </a:r>
          <a:endParaRPr lang="en-IN" sz="1400" dirty="0">
            <a:latin typeface="Calibri" panose="020F0502020204030204" pitchFamily="34" charset="0"/>
            <a:cs typeface="Calibri" panose="020F0502020204030204" pitchFamily="34" charset="0"/>
          </a:endParaRPr>
        </a:p>
      </dgm:t>
    </dgm:pt>
    <dgm:pt modelId="{A1D55EA5-AEB6-40A0-926C-1F8D96878E88}" type="parTrans" cxnId="{F307191A-5589-4269-B655-979949FAD564}">
      <dgm:prSet/>
      <dgm:spPr/>
      <dgm:t>
        <a:bodyPr/>
        <a:lstStyle/>
        <a:p>
          <a:endParaRPr lang="en-IN" sz="1400">
            <a:latin typeface="Calibri" panose="020F0502020204030204" pitchFamily="34" charset="0"/>
            <a:cs typeface="Calibri" panose="020F0502020204030204" pitchFamily="34" charset="0"/>
          </a:endParaRPr>
        </a:p>
      </dgm:t>
    </dgm:pt>
    <dgm:pt modelId="{9D681139-CB3D-436F-8E18-0B28457F3739}" type="sibTrans" cxnId="{F307191A-5589-4269-B655-979949FAD564}">
      <dgm:prSet/>
      <dgm:spPr/>
      <dgm:t>
        <a:bodyPr/>
        <a:lstStyle/>
        <a:p>
          <a:endParaRPr lang="en-IN" sz="1400">
            <a:latin typeface="Calibri" panose="020F0502020204030204" pitchFamily="34" charset="0"/>
            <a:cs typeface="Calibri" panose="020F0502020204030204" pitchFamily="34" charset="0"/>
          </a:endParaRPr>
        </a:p>
      </dgm:t>
    </dgm:pt>
    <dgm:pt modelId="{D7F9A22B-200E-45A5-9A28-CDE997AB834E}">
      <dgm:prSet custT="1"/>
      <dgm:spPr>
        <a:solidFill>
          <a:schemeClr val="bg1">
            <a:lumMod val="50000"/>
          </a:schemeClr>
        </a:solidFill>
      </dgm:spPr>
      <dgm:t>
        <a:bodyPr/>
        <a:lstStyle/>
        <a:p>
          <a:r>
            <a:rPr lang="en-GB" sz="1400" dirty="0">
              <a:latin typeface="Calibri" panose="020F0502020204030204" pitchFamily="34" charset="0"/>
              <a:cs typeface="Calibri" panose="020F0502020204030204" pitchFamily="34" charset="0"/>
            </a:rPr>
            <a:t>ITC attributable to goods/services used partly for effecting business supplies and partly for other purposes</a:t>
          </a:r>
          <a:endParaRPr lang="en-IN" sz="1400" dirty="0">
            <a:latin typeface="Calibri" panose="020F0502020204030204" pitchFamily="34" charset="0"/>
            <a:cs typeface="Calibri" panose="020F0502020204030204" pitchFamily="34" charset="0"/>
          </a:endParaRPr>
        </a:p>
      </dgm:t>
    </dgm:pt>
    <dgm:pt modelId="{DAEF109F-9537-457B-8F44-1AA6C1B440F4}" type="parTrans" cxnId="{6341D194-C19D-4E87-A10D-ED451C4FC2B0}">
      <dgm:prSet/>
      <dgm:spPr/>
      <dgm:t>
        <a:bodyPr/>
        <a:lstStyle/>
        <a:p>
          <a:endParaRPr lang="en-IN" sz="1400">
            <a:latin typeface="Calibri" panose="020F0502020204030204" pitchFamily="34" charset="0"/>
            <a:cs typeface="Calibri" panose="020F0502020204030204" pitchFamily="34" charset="0"/>
          </a:endParaRPr>
        </a:p>
      </dgm:t>
    </dgm:pt>
    <dgm:pt modelId="{B02F1D5A-DFDF-4EDD-88A3-8BEB40DE73FA}" type="sibTrans" cxnId="{6341D194-C19D-4E87-A10D-ED451C4FC2B0}">
      <dgm:prSet/>
      <dgm:spPr/>
      <dgm:t>
        <a:bodyPr/>
        <a:lstStyle/>
        <a:p>
          <a:endParaRPr lang="en-IN" sz="1400">
            <a:latin typeface="Calibri" panose="020F0502020204030204" pitchFamily="34" charset="0"/>
            <a:cs typeface="Calibri" panose="020F0502020204030204" pitchFamily="34" charset="0"/>
          </a:endParaRPr>
        </a:p>
      </dgm:t>
    </dgm:pt>
    <dgm:pt modelId="{4879C081-D04F-421F-85F2-BAACD603B246}">
      <dgm:prSet custT="1"/>
      <dgm:spPr>
        <a:ln>
          <a:solidFill>
            <a:schemeClr val="accent1"/>
          </a:solidFill>
        </a:ln>
      </dgm:spPr>
      <dgm:t>
        <a:bodyPr/>
        <a:lstStyle/>
        <a:p>
          <a:r>
            <a:rPr lang="en-GB" sz="1400" dirty="0">
              <a:latin typeface="Calibri" panose="020F0502020204030204" pitchFamily="34" charset="0"/>
              <a:cs typeface="Calibri" panose="020F0502020204030204" pitchFamily="34" charset="0"/>
            </a:rPr>
            <a:t>Eligible ITC Calculation is based on turnover ratio of business supplies and non business supplies.</a:t>
          </a:r>
          <a:endParaRPr lang="en-IN" sz="1400" dirty="0">
            <a:latin typeface="Calibri" panose="020F0502020204030204" pitchFamily="34" charset="0"/>
            <a:cs typeface="Calibri" panose="020F0502020204030204" pitchFamily="34" charset="0"/>
          </a:endParaRPr>
        </a:p>
      </dgm:t>
    </dgm:pt>
    <dgm:pt modelId="{6AFCADCC-3E85-434C-BC2C-9C680CE7A06A}" type="parTrans" cxnId="{2114FF1C-2887-4A45-B7FE-3F75DB22EA7F}">
      <dgm:prSet/>
      <dgm:spPr/>
      <dgm:t>
        <a:bodyPr/>
        <a:lstStyle/>
        <a:p>
          <a:endParaRPr lang="en-IN" sz="1400">
            <a:latin typeface="Calibri" panose="020F0502020204030204" pitchFamily="34" charset="0"/>
            <a:cs typeface="Calibri" panose="020F0502020204030204" pitchFamily="34" charset="0"/>
          </a:endParaRPr>
        </a:p>
      </dgm:t>
    </dgm:pt>
    <dgm:pt modelId="{EF363406-5166-4D9B-8427-81941E017F62}" type="sibTrans" cxnId="{2114FF1C-2887-4A45-B7FE-3F75DB22EA7F}">
      <dgm:prSet/>
      <dgm:spPr/>
      <dgm:t>
        <a:bodyPr/>
        <a:lstStyle/>
        <a:p>
          <a:endParaRPr lang="en-IN" sz="1400">
            <a:latin typeface="Calibri" panose="020F0502020204030204" pitchFamily="34" charset="0"/>
            <a:cs typeface="Calibri" panose="020F0502020204030204" pitchFamily="34" charset="0"/>
          </a:endParaRPr>
        </a:p>
      </dgm:t>
    </dgm:pt>
    <dgm:pt modelId="{1C3B0BAC-2774-445C-9244-2B02A8DDB3DD}">
      <dgm:prSet phldrT="[Text]" custT="1"/>
      <dgm:spPr>
        <a:ln>
          <a:solidFill>
            <a:schemeClr val="accent1"/>
          </a:solidFill>
        </a:ln>
      </dgm:spPr>
      <dgm:t>
        <a:bodyPr/>
        <a:lstStyle/>
        <a:p>
          <a:r>
            <a:rPr lang="en-GB" sz="1400" dirty="0">
              <a:latin typeface="Calibri" panose="020F0502020204030204" pitchFamily="34" charset="0"/>
              <a:cs typeface="Calibri" panose="020F0502020204030204" pitchFamily="34" charset="0"/>
            </a:rPr>
            <a:t>Fully disallowed</a:t>
          </a:r>
          <a:endParaRPr lang="en-IN" sz="1400" dirty="0">
            <a:latin typeface="Calibri" panose="020F0502020204030204" pitchFamily="34" charset="0"/>
            <a:cs typeface="Calibri" panose="020F0502020204030204" pitchFamily="34" charset="0"/>
          </a:endParaRPr>
        </a:p>
      </dgm:t>
    </dgm:pt>
    <dgm:pt modelId="{3331A3BE-1FF1-4E34-8625-6F6E3AF6341E}" type="sibTrans" cxnId="{9946C72D-27F9-4EE4-9374-5C8AA3760B32}">
      <dgm:prSet/>
      <dgm:spPr/>
      <dgm:t>
        <a:bodyPr/>
        <a:lstStyle/>
        <a:p>
          <a:endParaRPr lang="en-IN" sz="1400">
            <a:latin typeface="Calibri" panose="020F0502020204030204" pitchFamily="34" charset="0"/>
            <a:cs typeface="Calibri" panose="020F0502020204030204" pitchFamily="34" charset="0"/>
          </a:endParaRPr>
        </a:p>
      </dgm:t>
    </dgm:pt>
    <dgm:pt modelId="{6884F914-7CB1-420B-B27C-375792B8CB07}" type="parTrans" cxnId="{9946C72D-27F9-4EE4-9374-5C8AA3760B32}">
      <dgm:prSet/>
      <dgm:spPr/>
      <dgm:t>
        <a:bodyPr/>
        <a:lstStyle/>
        <a:p>
          <a:endParaRPr lang="en-IN" sz="1400">
            <a:latin typeface="Calibri" panose="020F0502020204030204" pitchFamily="34" charset="0"/>
            <a:cs typeface="Calibri" panose="020F0502020204030204" pitchFamily="34" charset="0"/>
          </a:endParaRPr>
        </a:p>
      </dgm:t>
    </dgm:pt>
    <dgm:pt modelId="{74B94072-5F0A-48C4-B24C-061B27F2E993}" type="pres">
      <dgm:prSet presAssocID="{5A6EFA8F-BF0F-4DF8-91D0-1EA99F3BBF39}" presName="linear" presStyleCnt="0">
        <dgm:presLayoutVars>
          <dgm:dir/>
          <dgm:animLvl val="lvl"/>
          <dgm:resizeHandles val="exact"/>
        </dgm:presLayoutVars>
      </dgm:prSet>
      <dgm:spPr/>
    </dgm:pt>
    <dgm:pt modelId="{AA96BE20-3F77-4EE3-BD7E-D27AFC10BD18}" type="pres">
      <dgm:prSet presAssocID="{41AA787C-CC8A-4FB0-AF85-C4BA432D0B94}" presName="parentLin" presStyleCnt="0"/>
      <dgm:spPr/>
    </dgm:pt>
    <dgm:pt modelId="{2A7E571C-14F9-40AA-960F-6387BC1088FF}" type="pres">
      <dgm:prSet presAssocID="{41AA787C-CC8A-4FB0-AF85-C4BA432D0B94}" presName="parentLeftMargin" presStyleLbl="node1" presStyleIdx="0" presStyleCnt="5"/>
      <dgm:spPr/>
    </dgm:pt>
    <dgm:pt modelId="{9E69F0AB-4D22-4121-A3AE-759BFA004F49}" type="pres">
      <dgm:prSet presAssocID="{41AA787C-CC8A-4FB0-AF85-C4BA432D0B94}" presName="parentText" presStyleLbl="node1" presStyleIdx="0" presStyleCnt="5" custScaleX="122569" custScaleY="139887">
        <dgm:presLayoutVars>
          <dgm:chMax val="0"/>
          <dgm:bulletEnabled val="1"/>
        </dgm:presLayoutVars>
      </dgm:prSet>
      <dgm:spPr/>
    </dgm:pt>
    <dgm:pt modelId="{BCE9DDDC-5BE0-42CD-801D-D499BFC8F141}" type="pres">
      <dgm:prSet presAssocID="{41AA787C-CC8A-4FB0-AF85-C4BA432D0B94}" presName="negativeSpace" presStyleCnt="0"/>
      <dgm:spPr/>
    </dgm:pt>
    <dgm:pt modelId="{704CEC71-926B-4E86-8C30-A5A9DB4D2C45}" type="pres">
      <dgm:prSet presAssocID="{41AA787C-CC8A-4FB0-AF85-C4BA432D0B94}" presName="childText" presStyleLbl="conFgAcc1" presStyleIdx="0" presStyleCnt="5">
        <dgm:presLayoutVars>
          <dgm:bulletEnabled val="1"/>
        </dgm:presLayoutVars>
      </dgm:prSet>
      <dgm:spPr/>
    </dgm:pt>
    <dgm:pt modelId="{2A002E53-F776-4CB6-9D97-24B8E03B3E31}" type="pres">
      <dgm:prSet presAssocID="{6475D126-99A5-4E9E-ACF0-1D06FFBC303D}" presName="spaceBetweenRectangles" presStyleCnt="0"/>
      <dgm:spPr/>
    </dgm:pt>
    <dgm:pt modelId="{86B3B276-CAEA-4001-8A25-2512FC268621}" type="pres">
      <dgm:prSet presAssocID="{52417010-FD6E-4BD0-A48B-A37EA6CCA139}" presName="parentLin" presStyleCnt="0"/>
      <dgm:spPr/>
    </dgm:pt>
    <dgm:pt modelId="{F8C00D8C-E612-40F5-8C47-87D5EFB5569A}" type="pres">
      <dgm:prSet presAssocID="{52417010-FD6E-4BD0-A48B-A37EA6CCA139}" presName="parentLeftMargin" presStyleLbl="node1" presStyleIdx="0" presStyleCnt="5"/>
      <dgm:spPr/>
    </dgm:pt>
    <dgm:pt modelId="{45B7731C-1948-4DAE-BBE9-A9A7DF93D36D}" type="pres">
      <dgm:prSet presAssocID="{52417010-FD6E-4BD0-A48B-A37EA6CCA139}" presName="parentText" presStyleLbl="node1" presStyleIdx="1" presStyleCnt="5" custScaleX="122569" custScaleY="139887">
        <dgm:presLayoutVars>
          <dgm:chMax val="0"/>
          <dgm:bulletEnabled val="1"/>
        </dgm:presLayoutVars>
      </dgm:prSet>
      <dgm:spPr/>
    </dgm:pt>
    <dgm:pt modelId="{1C5DC054-D3CE-48B9-ACD1-31D8ED833600}" type="pres">
      <dgm:prSet presAssocID="{52417010-FD6E-4BD0-A48B-A37EA6CCA139}" presName="negativeSpace" presStyleCnt="0"/>
      <dgm:spPr/>
    </dgm:pt>
    <dgm:pt modelId="{BE3DD39D-D570-4552-8D40-DABDBA7B02D9}" type="pres">
      <dgm:prSet presAssocID="{52417010-FD6E-4BD0-A48B-A37EA6CCA139}" presName="childText" presStyleLbl="conFgAcc1" presStyleIdx="1" presStyleCnt="5">
        <dgm:presLayoutVars>
          <dgm:bulletEnabled val="1"/>
        </dgm:presLayoutVars>
      </dgm:prSet>
      <dgm:spPr/>
    </dgm:pt>
    <dgm:pt modelId="{50A8972C-2EE0-4333-BD5D-6BDE3249D586}" type="pres">
      <dgm:prSet presAssocID="{484EAA47-D55E-427D-889E-8114CE6B55EB}" presName="spaceBetweenRectangles" presStyleCnt="0"/>
      <dgm:spPr/>
    </dgm:pt>
    <dgm:pt modelId="{2AEC7680-6C92-43F7-B364-7A87C541EF6C}" type="pres">
      <dgm:prSet presAssocID="{7824F16A-5814-425C-901F-A8B8AED1C00E}" presName="parentLin" presStyleCnt="0"/>
      <dgm:spPr/>
    </dgm:pt>
    <dgm:pt modelId="{5FE84014-9B69-454F-97D5-95C4502C28F3}" type="pres">
      <dgm:prSet presAssocID="{7824F16A-5814-425C-901F-A8B8AED1C00E}" presName="parentLeftMargin" presStyleLbl="node1" presStyleIdx="1" presStyleCnt="5"/>
      <dgm:spPr/>
    </dgm:pt>
    <dgm:pt modelId="{EEFC5A30-0A5A-42A7-A9EB-87C76C815052}" type="pres">
      <dgm:prSet presAssocID="{7824F16A-5814-425C-901F-A8B8AED1C00E}" presName="parentText" presStyleLbl="node1" presStyleIdx="2" presStyleCnt="5" custScaleX="122569" custScaleY="139887">
        <dgm:presLayoutVars>
          <dgm:chMax val="0"/>
          <dgm:bulletEnabled val="1"/>
        </dgm:presLayoutVars>
      </dgm:prSet>
      <dgm:spPr/>
    </dgm:pt>
    <dgm:pt modelId="{2F70737A-8E68-4EBB-82C2-2D8F500080D7}" type="pres">
      <dgm:prSet presAssocID="{7824F16A-5814-425C-901F-A8B8AED1C00E}" presName="negativeSpace" presStyleCnt="0"/>
      <dgm:spPr/>
    </dgm:pt>
    <dgm:pt modelId="{B0C48A9C-A7F7-40C7-B5F7-AC7E85525B7A}" type="pres">
      <dgm:prSet presAssocID="{7824F16A-5814-425C-901F-A8B8AED1C00E}" presName="childText" presStyleLbl="conFgAcc1" presStyleIdx="2" presStyleCnt="5">
        <dgm:presLayoutVars>
          <dgm:bulletEnabled val="1"/>
        </dgm:presLayoutVars>
      </dgm:prSet>
      <dgm:spPr/>
    </dgm:pt>
    <dgm:pt modelId="{DA8B5793-4482-461E-9641-13F771A10BE6}" type="pres">
      <dgm:prSet presAssocID="{A76CD9EA-AEA9-41FB-AE2E-0FBB7AEBDCBB}" presName="spaceBetweenRectangles" presStyleCnt="0"/>
      <dgm:spPr/>
    </dgm:pt>
    <dgm:pt modelId="{E47FF167-266E-4920-8F88-A2AE676545AD}" type="pres">
      <dgm:prSet presAssocID="{31377A60-E26D-4753-AEED-097171A6E9B1}" presName="parentLin" presStyleCnt="0"/>
      <dgm:spPr/>
    </dgm:pt>
    <dgm:pt modelId="{1F312115-4194-4456-8238-529141CB7352}" type="pres">
      <dgm:prSet presAssocID="{31377A60-E26D-4753-AEED-097171A6E9B1}" presName="parentLeftMargin" presStyleLbl="node1" presStyleIdx="2" presStyleCnt="5"/>
      <dgm:spPr/>
    </dgm:pt>
    <dgm:pt modelId="{93FB6CE1-0679-42BC-8DD1-820BB283B1B0}" type="pres">
      <dgm:prSet presAssocID="{31377A60-E26D-4753-AEED-097171A6E9B1}" presName="parentText" presStyleLbl="node1" presStyleIdx="3" presStyleCnt="5" custScaleX="122569" custScaleY="139887">
        <dgm:presLayoutVars>
          <dgm:chMax val="0"/>
          <dgm:bulletEnabled val="1"/>
        </dgm:presLayoutVars>
      </dgm:prSet>
      <dgm:spPr/>
    </dgm:pt>
    <dgm:pt modelId="{85283421-7AFD-4C24-8B2F-2404177F8207}" type="pres">
      <dgm:prSet presAssocID="{31377A60-E26D-4753-AEED-097171A6E9B1}" presName="negativeSpace" presStyleCnt="0"/>
      <dgm:spPr/>
    </dgm:pt>
    <dgm:pt modelId="{D72F8C0D-C774-439F-9D2A-79BB750767C6}" type="pres">
      <dgm:prSet presAssocID="{31377A60-E26D-4753-AEED-097171A6E9B1}" presName="childText" presStyleLbl="conFgAcc1" presStyleIdx="3" presStyleCnt="5">
        <dgm:presLayoutVars>
          <dgm:bulletEnabled val="1"/>
        </dgm:presLayoutVars>
      </dgm:prSet>
      <dgm:spPr/>
    </dgm:pt>
    <dgm:pt modelId="{245FCCE9-8E5D-4071-9E5E-BFA967EE0E79}" type="pres">
      <dgm:prSet presAssocID="{A2EF4EA2-1DFA-4864-8293-BE876A96122E}" presName="spaceBetweenRectangles" presStyleCnt="0"/>
      <dgm:spPr/>
    </dgm:pt>
    <dgm:pt modelId="{4C36FAB3-CC87-4132-800E-B767E18E06A8}" type="pres">
      <dgm:prSet presAssocID="{D7F9A22B-200E-45A5-9A28-CDE997AB834E}" presName="parentLin" presStyleCnt="0"/>
      <dgm:spPr/>
    </dgm:pt>
    <dgm:pt modelId="{D13C54E7-E3E1-4B2B-8288-FA44ABA52955}" type="pres">
      <dgm:prSet presAssocID="{D7F9A22B-200E-45A5-9A28-CDE997AB834E}" presName="parentLeftMargin" presStyleLbl="node1" presStyleIdx="3" presStyleCnt="5"/>
      <dgm:spPr/>
    </dgm:pt>
    <dgm:pt modelId="{B6347044-E8CA-481F-A34E-A7BB803B6CD5}" type="pres">
      <dgm:prSet presAssocID="{D7F9A22B-200E-45A5-9A28-CDE997AB834E}" presName="parentText" presStyleLbl="node1" presStyleIdx="4" presStyleCnt="5" custScaleX="122569" custScaleY="139887">
        <dgm:presLayoutVars>
          <dgm:chMax val="0"/>
          <dgm:bulletEnabled val="1"/>
        </dgm:presLayoutVars>
      </dgm:prSet>
      <dgm:spPr/>
    </dgm:pt>
    <dgm:pt modelId="{D7062AA0-79F4-4EE9-AF0C-8A2007231B87}" type="pres">
      <dgm:prSet presAssocID="{D7F9A22B-200E-45A5-9A28-CDE997AB834E}" presName="negativeSpace" presStyleCnt="0"/>
      <dgm:spPr/>
    </dgm:pt>
    <dgm:pt modelId="{78049E18-D773-4BFD-8435-2763F15CF8D4}" type="pres">
      <dgm:prSet presAssocID="{D7F9A22B-200E-45A5-9A28-CDE997AB834E}" presName="childText" presStyleLbl="conFgAcc1" presStyleIdx="4" presStyleCnt="5">
        <dgm:presLayoutVars>
          <dgm:bulletEnabled val="1"/>
        </dgm:presLayoutVars>
      </dgm:prSet>
      <dgm:spPr/>
    </dgm:pt>
  </dgm:ptLst>
  <dgm:cxnLst>
    <dgm:cxn modelId="{CBE04A02-0537-4958-A7FC-5ECE9230DCAC}" type="presOf" srcId="{D7F9A22B-200E-45A5-9A28-CDE997AB834E}" destId="{B6347044-E8CA-481F-A34E-A7BB803B6CD5}" srcOrd="1" destOrd="0" presId="urn:microsoft.com/office/officeart/2005/8/layout/list1"/>
    <dgm:cxn modelId="{1F2DEB02-6656-4796-AD06-85250CE95BAA}" type="presOf" srcId="{D7F9A22B-200E-45A5-9A28-CDE997AB834E}" destId="{D13C54E7-E3E1-4B2B-8288-FA44ABA52955}" srcOrd="0" destOrd="0" presId="urn:microsoft.com/office/officeart/2005/8/layout/list1"/>
    <dgm:cxn modelId="{E8A4F90D-8C62-410C-B286-243287AE73D7}" type="presOf" srcId="{52417010-FD6E-4BD0-A48B-A37EA6CCA139}" destId="{45B7731C-1948-4DAE-BBE9-A9A7DF93D36D}" srcOrd="1" destOrd="0" presId="urn:microsoft.com/office/officeart/2005/8/layout/list1"/>
    <dgm:cxn modelId="{F307191A-5589-4269-B655-979949FAD564}" srcId="{31377A60-E26D-4753-AEED-097171A6E9B1}" destId="{61A9E192-4A67-490C-945B-60FEAD5CFECF}" srcOrd="0" destOrd="0" parTransId="{A1D55EA5-AEB6-40A0-926C-1F8D96878E88}" sibTransId="{9D681139-CB3D-436F-8E18-0B28457F3739}"/>
    <dgm:cxn modelId="{2114FF1C-2887-4A45-B7FE-3F75DB22EA7F}" srcId="{D7F9A22B-200E-45A5-9A28-CDE997AB834E}" destId="{4879C081-D04F-421F-85F2-BAACD603B246}" srcOrd="0" destOrd="0" parTransId="{6AFCADCC-3E85-434C-BC2C-9C680CE7A06A}" sibTransId="{EF363406-5166-4D9B-8427-81941E017F62}"/>
    <dgm:cxn modelId="{9946C72D-27F9-4EE4-9374-5C8AA3760B32}" srcId="{52417010-FD6E-4BD0-A48B-A37EA6CCA139}" destId="{1C3B0BAC-2774-445C-9244-2B02A8DDB3DD}" srcOrd="0" destOrd="0" parTransId="{6884F914-7CB1-420B-B27C-375792B8CB07}" sibTransId="{3331A3BE-1FF1-4E34-8625-6F6E3AF6341E}"/>
    <dgm:cxn modelId="{273AFE2F-4DF9-4084-880A-A62B0ADC44AD}" type="presOf" srcId="{7824F16A-5814-425C-901F-A8B8AED1C00E}" destId="{EEFC5A30-0A5A-42A7-A9EB-87C76C815052}" srcOrd="1" destOrd="0" presId="urn:microsoft.com/office/officeart/2005/8/layout/list1"/>
    <dgm:cxn modelId="{5BF4EA56-6D51-4DCF-90C0-174F6A81352B}" srcId="{5A6EFA8F-BF0F-4DF8-91D0-1EA99F3BBF39}" destId="{7824F16A-5814-425C-901F-A8B8AED1C00E}" srcOrd="2" destOrd="0" parTransId="{B3E79635-9A35-4ECD-8322-9D17542B0F9E}" sibTransId="{A76CD9EA-AEA9-41FB-AE2E-0FBB7AEBDCBB}"/>
    <dgm:cxn modelId="{0B55C761-A6DE-48A6-B842-33D3E998F941}" srcId="{5A6EFA8F-BF0F-4DF8-91D0-1EA99F3BBF39}" destId="{41AA787C-CC8A-4FB0-AF85-C4BA432D0B94}" srcOrd="0" destOrd="0" parTransId="{7503B6DC-5BF9-4702-8452-2379F9374490}" sibTransId="{6475D126-99A5-4E9E-ACF0-1D06FFBC303D}"/>
    <dgm:cxn modelId="{8C285364-D27C-4A30-A23C-7A5E45DFACC4}" type="presOf" srcId="{61A9E192-4A67-490C-945B-60FEAD5CFECF}" destId="{D72F8C0D-C774-439F-9D2A-79BB750767C6}" srcOrd="0" destOrd="0" presId="urn:microsoft.com/office/officeart/2005/8/layout/list1"/>
    <dgm:cxn modelId="{46856672-C389-4823-93DB-55C80602017B}" srcId="{5A6EFA8F-BF0F-4DF8-91D0-1EA99F3BBF39}" destId="{31377A60-E26D-4753-AEED-097171A6E9B1}" srcOrd="3" destOrd="0" parTransId="{3F800010-043E-4219-8452-5608FFB24113}" sibTransId="{A2EF4EA2-1DFA-4864-8293-BE876A96122E}"/>
    <dgm:cxn modelId="{50A6077A-E397-44F6-9B88-B32B46FA163B}" type="presOf" srcId="{3306CEF9-8B8C-4D44-9D81-BE13CB190F6F}" destId="{B0C48A9C-A7F7-40C7-B5F7-AC7E85525B7A}" srcOrd="0" destOrd="0" presId="urn:microsoft.com/office/officeart/2005/8/layout/list1"/>
    <dgm:cxn modelId="{4A154088-C123-4260-989E-7663B03AAFA8}" type="presOf" srcId="{4879C081-D04F-421F-85F2-BAACD603B246}" destId="{78049E18-D773-4BFD-8435-2763F15CF8D4}" srcOrd="0" destOrd="0" presId="urn:microsoft.com/office/officeart/2005/8/layout/list1"/>
    <dgm:cxn modelId="{68275193-F519-41AD-B885-C96493FDAA00}" type="presOf" srcId="{31377A60-E26D-4753-AEED-097171A6E9B1}" destId="{93FB6CE1-0679-42BC-8DD1-820BB283B1B0}" srcOrd="1" destOrd="0" presId="urn:microsoft.com/office/officeart/2005/8/layout/list1"/>
    <dgm:cxn modelId="{70680F94-B630-4C7C-98C2-63F5C1D84AD1}" type="presOf" srcId="{5A6EFA8F-BF0F-4DF8-91D0-1EA99F3BBF39}" destId="{74B94072-5F0A-48C4-B24C-061B27F2E993}" srcOrd="0" destOrd="0" presId="urn:microsoft.com/office/officeart/2005/8/layout/list1"/>
    <dgm:cxn modelId="{6341D194-C19D-4E87-A10D-ED451C4FC2B0}" srcId="{5A6EFA8F-BF0F-4DF8-91D0-1EA99F3BBF39}" destId="{D7F9A22B-200E-45A5-9A28-CDE997AB834E}" srcOrd="4" destOrd="0" parTransId="{DAEF109F-9537-457B-8F44-1AA6C1B440F4}" sibTransId="{B02F1D5A-DFDF-4EDD-88A3-8BEB40DE73FA}"/>
    <dgm:cxn modelId="{ED04F0A0-6813-49D6-A641-262A0C0B7B41}" srcId="{41AA787C-CC8A-4FB0-AF85-C4BA432D0B94}" destId="{A4E2FBB1-4F7C-491A-8256-938188D47F5E}" srcOrd="0" destOrd="0" parTransId="{634AE84E-8502-40D2-869A-A9BEB6A05D5F}" sibTransId="{1B52AA87-4BF2-4394-96A5-31067FEFB465}"/>
    <dgm:cxn modelId="{239B28A9-3269-41DF-BAD7-323DB960EDF4}" type="presOf" srcId="{31377A60-E26D-4753-AEED-097171A6E9B1}" destId="{1F312115-4194-4456-8238-529141CB7352}" srcOrd="0" destOrd="0" presId="urn:microsoft.com/office/officeart/2005/8/layout/list1"/>
    <dgm:cxn modelId="{42AA11AB-960E-4DE5-ABC4-0006442AD620}" type="presOf" srcId="{A4E2FBB1-4F7C-491A-8256-938188D47F5E}" destId="{704CEC71-926B-4E86-8C30-A5A9DB4D2C45}" srcOrd="0" destOrd="0" presId="urn:microsoft.com/office/officeart/2005/8/layout/list1"/>
    <dgm:cxn modelId="{EFFDAEBE-78F3-451B-8565-10070A4093AD}" type="presOf" srcId="{41AA787C-CC8A-4FB0-AF85-C4BA432D0B94}" destId="{9E69F0AB-4D22-4121-A3AE-759BFA004F49}" srcOrd="1" destOrd="0" presId="urn:microsoft.com/office/officeart/2005/8/layout/list1"/>
    <dgm:cxn modelId="{8BA280D1-8DDF-4CF7-BEE4-2553BAA0CDBC}" srcId="{5A6EFA8F-BF0F-4DF8-91D0-1EA99F3BBF39}" destId="{52417010-FD6E-4BD0-A48B-A37EA6CCA139}" srcOrd="1" destOrd="0" parTransId="{CF25FE1F-68F1-418E-BE1A-6A8C9F86F21E}" sibTransId="{484EAA47-D55E-427D-889E-8114CE6B55EB}"/>
    <dgm:cxn modelId="{E01D18D3-691F-49D1-9B71-54EC46795DAA}" srcId="{7824F16A-5814-425C-901F-A8B8AED1C00E}" destId="{3306CEF9-8B8C-4D44-9D81-BE13CB190F6F}" srcOrd="0" destOrd="0" parTransId="{05195D8D-8FA0-4ED5-94B1-11B75756E4A9}" sibTransId="{16D99515-135B-4733-9C72-CA14A0442DB4}"/>
    <dgm:cxn modelId="{EAED3EE3-F6D4-41AA-AA17-A5B2FBAA713A}" type="presOf" srcId="{52417010-FD6E-4BD0-A48B-A37EA6CCA139}" destId="{F8C00D8C-E612-40F5-8C47-87D5EFB5569A}" srcOrd="0" destOrd="0" presId="urn:microsoft.com/office/officeart/2005/8/layout/list1"/>
    <dgm:cxn modelId="{6C4A41EA-81C9-4C5A-98E2-6FC682A9C98A}" type="presOf" srcId="{1C3B0BAC-2774-445C-9244-2B02A8DDB3DD}" destId="{BE3DD39D-D570-4552-8D40-DABDBA7B02D9}" srcOrd="0" destOrd="0" presId="urn:microsoft.com/office/officeart/2005/8/layout/list1"/>
    <dgm:cxn modelId="{5AE59FF8-44C9-4AF6-9F9E-370D17E254CF}" type="presOf" srcId="{41AA787C-CC8A-4FB0-AF85-C4BA432D0B94}" destId="{2A7E571C-14F9-40AA-960F-6387BC1088FF}" srcOrd="0" destOrd="0" presId="urn:microsoft.com/office/officeart/2005/8/layout/list1"/>
    <dgm:cxn modelId="{05DBD4FF-F0DD-4CD3-8BF8-ADA0FB1FAB08}" type="presOf" srcId="{7824F16A-5814-425C-901F-A8B8AED1C00E}" destId="{5FE84014-9B69-454F-97D5-95C4502C28F3}" srcOrd="0" destOrd="0" presId="urn:microsoft.com/office/officeart/2005/8/layout/list1"/>
    <dgm:cxn modelId="{6EA198C3-5B50-4BBA-82DB-7B94BE7AB46B}" type="presParOf" srcId="{74B94072-5F0A-48C4-B24C-061B27F2E993}" destId="{AA96BE20-3F77-4EE3-BD7E-D27AFC10BD18}" srcOrd="0" destOrd="0" presId="urn:microsoft.com/office/officeart/2005/8/layout/list1"/>
    <dgm:cxn modelId="{44027974-37EA-46F4-ABEA-A1A58D5AFEB3}" type="presParOf" srcId="{AA96BE20-3F77-4EE3-BD7E-D27AFC10BD18}" destId="{2A7E571C-14F9-40AA-960F-6387BC1088FF}" srcOrd="0" destOrd="0" presId="urn:microsoft.com/office/officeart/2005/8/layout/list1"/>
    <dgm:cxn modelId="{478E580C-14D1-444C-A8B5-3E68C9229A29}" type="presParOf" srcId="{AA96BE20-3F77-4EE3-BD7E-D27AFC10BD18}" destId="{9E69F0AB-4D22-4121-A3AE-759BFA004F49}" srcOrd="1" destOrd="0" presId="urn:microsoft.com/office/officeart/2005/8/layout/list1"/>
    <dgm:cxn modelId="{0620C06E-B4E8-4215-9747-ACDFE4BFEA8C}" type="presParOf" srcId="{74B94072-5F0A-48C4-B24C-061B27F2E993}" destId="{BCE9DDDC-5BE0-42CD-801D-D499BFC8F141}" srcOrd="1" destOrd="0" presId="urn:microsoft.com/office/officeart/2005/8/layout/list1"/>
    <dgm:cxn modelId="{E6F8B1ED-9DDB-4874-B42F-5A22B0E474FB}" type="presParOf" srcId="{74B94072-5F0A-48C4-B24C-061B27F2E993}" destId="{704CEC71-926B-4E86-8C30-A5A9DB4D2C45}" srcOrd="2" destOrd="0" presId="urn:microsoft.com/office/officeart/2005/8/layout/list1"/>
    <dgm:cxn modelId="{2A9E83CB-BC95-4E1A-BD66-52D0672930F0}" type="presParOf" srcId="{74B94072-5F0A-48C4-B24C-061B27F2E993}" destId="{2A002E53-F776-4CB6-9D97-24B8E03B3E31}" srcOrd="3" destOrd="0" presId="urn:microsoft.com/office/officeart/2005/8/layout/list1"/>
    <dgm:cxn modelId="{0A1484F8-8F7E-4B61-A730-4C0200BAF2CA}" type="presParOf" srcId="{74B94072-5F0A-48C4-B24C-061B27F2E993}" destId="{86B3B276-CAEA-4001-8A25-2512FC268621}" srcOrd="4" destOrd="0" presId="urn:microsoft.com/office/officeart/2005/8/layout/list1"/>
    <dgm:cxn modelId="{3999BA40-0384-4B3F-8FD3-946B3FD5DF88}" type="presParOf" srcId="{86B3B276-CAEA-4001-8A25-2512FC268621}" destId="{F8C00D8C-E612-40F5-8C47-87D5EFB5569A}" srcOrd="0" destOrd="0" presId="urn:microsoft.com/office/officeart/2005/8/layout/list1"/>
    <dgm:cxn modelId="{96D5D6A3-488D-4D4A-A939-7922B139BEE4}" type="presParOf" srcId="{86B3B276-CAEA-4001-8A25-2512FC268621}" destId="{45B7731C-1948-4DAE-BBE9-A9A7DF93D36D}" srcOrd="1" destOrd="0" presId="urn:microsoft.com/office/officeart/2005/8/layout/list1"/>
    <dgm:cxn modelId="{AAC56919-C422-4D8F-B4F6-940AF3C0F0A7}" type="presParOf" srcId="{74B94072-5F0A-48C4-B24C-061B27F2E993}" destId="{1C5DC054-D3CE-48B9-ACD1-31D8ED833600}" srcOrd="5" destOrd="0" presId="urn:microsoft.com/office/officeart/2005/8/layout/list1"/>
    <dgm:cxn modelId="{DEBD6B5D-6445-4D0F-8B54-94BE41B0FBEF}" type="presParOf" srcId="{74B94072-5F0A-48C4-B24C-061B27F2E993}" destId="{BE3DD39D-D570-4552-8D40-DABDBA7B02D9}" srcOrd="6" destOrd="0" presId="urn:microsoft.com/office/officeart/2005/8/layout/list1"/>
    <dgm:cxn modelId="{8C092B1B-F5F8-48FF-AA91-0C155981BC4E}" type="presParOf" srcId="{74B94072-5F0A-48C4-B24C-061B27F2E993}" destId="{50A8972C-2EE0-4333-BD5D-6BDE3249D586}" srcOrd="7" destOrd="0" presId="urn:microsoft.com/office/officeart/2005/8/layout/list1"/>
    <dgm:cxn modelId="{B0E36870-E41F-459C-AD18-A740D6D323E9}" type="presParOf" srcId="{74B94072-5F0A-48C4-B24C-061B27F2E993}" destId="{2AEC7680-6C92-43F7-B364-7A87C541EF6C}" srcOrd="8" destOrd="0" presId="urn:microsoft.com/office/officeart/2005/8/layout/list1"/>
    <dgm:cxn modelId="{2A3797BC-50FE-417B-BEBF-3DA5D0BEB520}" type="presParOf" srcId="{2AEC7680-6C92-43F7-B364-7A87C541EF6C}" destId="{5FE84014-9B69-454F-97D5-95C4502C28F3}" srcOrd="0" destOrd="0" presId="urn:microsoft.com/office/officeart/2005/8/layout/list1"/>
    <dgm:cxn modelId="{F8CC4D40-D846-4FCF-BD80-E61C2733D7C3}" type="presParOf" srcId="{2AEC7680-6C92-43F7-B364-7A87C541EF6C}" destId="{EEFC5A30-0A5A-42A7-A9EB-87C76C815052}" srcOrd="1" destOrd="0" presId="urn:microsoft.com/office/officeart/2005/8/layout/list1"/>
    <dgm:cxn modelId="{F1D0DE3F-42E5-4D7C-9C94-B0A841170DFC}" type="presParOf" srcId="{74B94072-5F0A-48C4-B24C-061B27F2E993}" destId="{2F70737A-8E68-4EBB-82C2-2D8F500080D7}" srcOrd="9" destOrd="0" presId="urn:microsoft.com/office/officeart/2005/8/layout/list1"/>
    <dgm:cxn modelId="{6536209C-B0AD-450A-A89E-8F5E6084AD84}" type="presParOf" srcId="{74B94072-5F0A-48C4-B24C-061B27F2E993}" destId="{B0C48A9C-A7F7-40C7-B5F7-AC7E85525B7A}" srcOrd="10" destOrd="0" presId="urn:microsoft.com/office/officeart/2005/8/layout/list1"/>
    <dgm:cxn modelId="{AF10DE09-472D-426F-B200-D751422F6D50}" type="presParOf" srcId="{74B94072-5F0A-48C4-B24C-061B27F2E993}" destId="{DA8B5793-4482-461E-9641-13F771A10BE6}" srcOrd="11" destOrd="0" presId="urn:microsoft.com/office/officeart/2005/8/layout/list1"/>
    <dgm:cxn modelId="{83E022CD-F800-478A-8929-FDBFB5E36465}" type="presParOf" srcId="{74B94072-5F0A-48C4-B24C-061B27F2E993}" destId="{E47FF167-266E-4920-8F88-A2AE676545AD}" srcOrd="12" destOrd="0" presId="urn:microsoft.com/office/officeart/2005/8/layout/list1"/>
    <dgm:cxn modelId="{6F592197-83BD-47E4-81B0-E3FA19488891}" type="presParOf" srcId="{E47FF167-266E-4920-8F88-A2AE676545AD}" destId="{1F312115-4194-4456-8238-529141CB7352}" srcOrd="0" destOrd="0" presId="urn:microsoft.com/office/officeart/2005/8/layout/list1"/>
    <dgm:cxn modelId="{90D38C0D-7EBB-4FAC-87EC-5051CB628E39}" type="presParOf" srcId="{E47FF167-266E-4920-8F88-A2AE676545AD}" destId="{93FB6CE1-0679-42BC-8DD1-820BB283B1B0}" srcOrd="1" destOrd="0" presId="urn:microsoft.com/office/officeart/2005/8/layout/list1"/>
    <dgm:cxn modelId="{EB60E707-D83E-45BC-8F82-E45466F519F4}" type="presParOf" srcId="{74B94072-5F0A-48C4-B24C-061B27F2E993}" destId="{85283421-7AFD-4C24-8B2F-2404177F8207}" srcOrd="13" destOrd="0" presId="urn:microsoft.com/office/officeart/2005/8/layout/list1"/>
    <dgm:cxn modelId="{2BD5FF74-8599-425D-90B5-FD41C23E8C87}" type="presParOf" srcId="{74B94072-5F0A-48C4-B24C-061B27F2E993}" destId="{D72F8C0D-C774-439F-9D2A-79BB750767C6}" srcOrd="14" destOrd="0" presId="urn:microsoft.com/office/officeart/2005/8/layout/list1"/>
    <dgm:cxn modelId="{2198F3C7-3131-4D68-914E-0CF7F9075B7F}" type="presParOf" srcId="{74B94072-5F0A-48C4-B24C-061B27F2E993}" destId="{245FCCE9-8E5D-4071-9E5E-BFA967EE0E79}" srcOrd="15" destOrd="0" presId="urn:microsoft.com/office/officeart/2005/8/layout/list1"/>
    <dgm:cxn modelId="{E800D235-946C-4E72-961C-598D05F27454}" type="presParOf" srcId="{74B94072-5F0A-48C4-B24C-061B27F2E993}" destId="{4C36FAB3-CC87-4132-800E-B767E18E06A8}" srcOrd="16" destOrd="0" presId="urn:microsoft.com/office/officeart/2005/8/layout/list1"/>
    <dgm:cxn modelId="{03629795-CE49-4BFA-8B38-D0BA7B5BC145}" type="presParOf" srcId="{4C36FAB3-CC87-4132-800E-B767E18E06A8}" destId="{D13C54E7-E3E1-4B2B-8288-FA44ABA52955}" srcOrd="0" destOrd="0" presId="urn:microsoft.com/office/officeart/2005/8/layout/list1"/>
    <dgm:cxn modelId="{1141AA0A-678D-4264-A533-A7769142BD4E}" type="presParOf" srcId="{4C36FAB3-CC87-4132-800E-B767E18E06A8}" destId="{B6347044-E8CA-481F-A34E-A7BB803B6CD5}" srcOrd="1" destOrd="0" presId="urn:microsoft.com/office/officeart/2005/8/layout/list1"/>
    <dgm:cxn modelId="{9DE31AF7-A2D5-4CC0-AEBA-EE77168385E9}" type="presParOf" srcId="{74B94072-5F0A-48C4-B24C-061B27F2E993}" destId="{D7062AA0-79F4-4EE9-AF0C-8A2007231B87}" srcOrd="17" destOrd="0" presId="urn:microsoft.com/office/officeart/2005/8/layout/list1"/>
    <dgm:cxn modelId="{85E14CAE-7D71-4A2E-BC89-AD08FF746EC7}" type="presParOf" srcId="{74B94072-5F0A-48C4-B24C-061B27F2E993}" destId="{78049E18-D773-4BFD-8435-2763F15CF8D4}" srcOrd="18"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690664-1401-4CE5-B23C-843A32D45D3C}" type="doc">
      <dgm:prSet loTypeId="urn:microsoft.com/office/officeart/2005/8/layout/process1" loCatId="process" qsTypeId="urn:microsoft.com/office/officeart/2005/8/quickstyle/simple1" qsCatId="simple" csTypeId="urn:microsoft.com/office/officeart/2005/8/colors/accent1_2" csCatId="accent1" phldr="1"/>
      <dgm:spPr/>
    </dgm:pt>
    <dgm:pt modelId="{1D0C5F53-5FB1-4890-98EE-10DD6FC60516}">
      <dgm:prSet phldrT="[Text]"/>
      <dgm:spPr/>
      <dgm:t>
        <a:bodyPr/>
        <a:lstStyle/>
        <a:p>
          <a:r>
            <a:rPr lang="en-US" dirty="0">
              <a:latin typeface="Calibri" panose="020F0502020204030204" pitchFamily="34" charset="0"/>
              <a:cs typeface="Calibri" panose="020F0502020204030204" pitchFamily="34" charset="0"/>
            </a:rPr>
            <a:t>Supplier of goods/services</a:t>
          </a:r>
        </a:p>
      </dgm:t>
    </dgm:pt>
    <dgm:pt modelId="{83E3C142-C3A9-4345-82CE-B5316479A332}" type="parTrans" cxnId="{43ADFE4A-E01B-458A-BB73-BCC2A94D0338}">
      <dgm:prSet/>
      <dgm:spPr/>
      <dgm:t>
        <a:bodyPr/>
        <a:lstStyle/>
        <a:p>
          <a:endParaRPr lang="en-US"/>
        </a:p>
      </dgm:t>
    </dgm:pt>
    <dgm:pt modelId="{C91FDEBE-A502-4EF9-8E9B-B867D97CDE16}" type="sibTrans" cxnId="{43ADFE4A-E01B-458A-BB73-BCC2A94D0338}">
      <dgm:prSet/>
      <dgm:spPr/>
      <dgm:t>
        <a:bodyPr/>
        <a:lstStyle/>
        <a:p>
          <a:endParaRPr lang="en-US"/>
        </a:p>
      </dgm:t>
    </dgm:pt>
    <dgm:pt modelId="{A42BF57B-2EDF-4BC5-9DD2-00E501313D34}">
      <dgm:prSet phldrT="[Text]"/>
      <dgm:spPr/>
      <dgm:t>
        <a:bodyPr/>
        <a:lstStyle/>
        <a:p>
          <a:r>
            <a:rPr lang="en-US" dirty="0">
              <a:latin typeface="Calibri" panose="020F0502020204030204" pitchFamily="34" charset="0"/>
              <a:cs typeface="Calibri" panose="020F0502020204030204" pitchFamily="34" charset="0"/>
            </a:rPr>
            <a:t>Receiver of goods/services  </a:t>
          </a:r>
        </a:p>
      </dgm:t>
    </dgm:pt>
    <dgm:pt modelId="{0E9E01C5-91B0-4400-9B64-F6155161E42F}" type="parTrans" cxnId="{49476B90-3117-44A2-B85F-A256DCCA8C84}">
      <dgm:prSet/>
      <dgm:spPr/>
      <dgm:t>
        <a:bodyPr/>
        <a:lstStyle/>
        <a:p>
          <a:endParaRPr lang="en-US"/>
        </a:p>
      </dgm:t>
    </dgm:pt>
    <dgm:pt modelId="{590C2A6F-E17E-42B5-918B-1D14BF230B2D}" type="sibTrans" cxnId="{49476B90-3117-44A2-B85F-A256DCCA8C84}">
      <dgm:prSet/>
      <dgm:spPr/>
      <dgm:t>
        <a:bodyPr/>
        <a:lstStyle/>
        <a:p>
          <a:endParaRPr lang="en-US"/>
        </a:p>
      </dgm:t>
    </dgm:pt>
    <dgm:pt modelId="{B9E60D77-8DCB-4F0D-8369-72B95E10F582}">
      <dgm:prSet phldrT="[Text]"/>
      <dgm:spPr/>
      <dgm:t>
        <a:bodyPr/>
        <a:lstStyle/>
        <a:p>
          <a:r>
            <a:rPr lang="en-US" dirty="0">
              <a:latin typeface="Calibri" panose="020F0502020204030204" pitchFamily="34" charset="0"/>
              <a:cs typeface="Calibri" panose="020F0502020204030204" pitchFamily="34" charset="0"/>
            </a:rPr>
            <a:t>Government </a:t>
          </a:r>
        </a:p>
      </dgm:t>
    </dgm:pt>
    <dgm:pt modelId="{E04D74D2-8B24-4D25-A3CF-210749CBE25E}" type="parTrans" cxnId="{3C5C528B-4D23-4C16-A255-FCFCB5AFC2F6}">
      <dgm:prSet/>
      <dgm:spPr/>
      <dgm:t>
        <a:bodyPr/>
        <a:lstStyle/>
        <a:p>
          <a:endParaRPr lang="en-US"/>
        </a:p>
      </dgm:t>
    </dgm:pt>
    <dgm:pt modelId="{01E608C5-FF54-4AC8-A392-C69E2A3CBCAA}" type="sibTrans" cxnId="{3C5C528B-4D23-4C16-A255-FCFCB5AFC2F6}">
      <dgm:prSet/>
      <dgm:spPr/>
      <dgm:t>
        <a:bodyPr/>
        <a:lstStyle/>
        <a:p>
          <a:endParaRPr lang="en-US"/>
        </a:p>
      </dgm:t>
    </dgm:pt>
    <dgm:pt modelId="{CA85F11A-273C-4212-AC4E-271D90501F4C}" type="pres">
      <dgm:prSet presAssocID="{B8690664-1401-4CE5-B23C-843A32D45D3C}" presName="Name0" presStyleCnt="0">
        <dgm:presLayoutVars>
          <dgm:dir/>
          <dgm:resizeHandles val="exact"/>
        </dgm:presLayoutVars>
      </dgm:prSet>
      <dgm:spPr/>
    </dgm:pt>
    <dgm:pt modelId="{CA2FAEBD-C436-4995-93CC-5227F067022E}" type="pres">
      <dgm:prSet presAssocID="{1D0C5F53-5FB1-4890-98EE-10DD6FC60516}" presName="node" presStyleLbl="node1" presStyleIdx="0" presStyleCnt="3">
        <dgm:presLayoutVars>
          <dgm:bulletEnabled val="1"/>
        </dgm:presLayoutVars>
      </dgm:prSet>
      <dgm:spPr/>
    </dgm:pt>
    <dgm:pt modelId="{A3D88425-C621-49F4-AED6-E645B5AFF7F6}" type="pres">
      <dgm:prSet presAssocID="{C91FDEBE-A502-4EF9-8E9B-B867D97CDE16}" presName="sibTrans" presStyleLbl="sibTrans2D1" presStyleIdx="0" presStyleCnt="2"/>
      <dgm:spPr/>
    </dgm:pt>
    <dgm:pt modelId="{245E9844-0109-4F47-A72B-5ED12B258C18}" type="pres">
      <dgm:prSet presAssocID="{C91FDEBE-A502-4EF9-8E9B-B867D97CDE16}" presName="connectorText" presStyleLbl="sibTrans2D1" presStyleIdx="0" presStyleCnt="2"/>
      <dgm:spPr/>
    </dgm:pt>
    <dgm:pt modelId="{4B95E37B-346F-4401-A67F-8ABF0694EB4C}" type="pres">
      <dgm:prSet presAssocID="{A42BF57B-2EDF-4BC5-9DD2-00E501313D34}" presName="node" presStyleLbl="node1" presStyleIdx="1" presStyleCnt="3">
        <dgm:presLayoutVars>
          <dgm:bulletEnabled val="1"/>
        </dgm:presLayoutVars>
      </dgm:prSet>
      <dgm:spPr/>
    </dgm:pt>
    <dgm:pt modelId="{CEEC777C-33DF-48A0-828A-DD1CB97C58B5}" type="pres">
      <dgm:prSet presAssocID="{590C2A6F-E17E-42B5-918B-1D14BF230B2D}" presName="sibTrans" presStyleLbl="sibTrans2D1" presStyleIdx="1" presStyleCnt="2"/>
      <dgm:spPr/>
    </dgm:pt>
    <dgm:pt modelId="{8930B3AE-F73C-4B9E-B2DB-2CA5AB649E29}" type="pres">
      <dgm:prSet presAssocID="{590C2A6F-E17E-42B5-918B-1D14BF230B2D}" presName="connectorText" presStyleLbl="sibTrans2D1" presStyleIdx="1" presStyleCnt="2"/>
      <dgm:spPr/>
    </dgm:pt>
    <dgm:pt modelId="{461D97D6-10D0-478E-AD4A-0E568F774EDD}" type="pres">
      <dgm:prSet presAssocID="{B9E60D77-8DCB-4F0D-8369-72B95E10F582}" presName="node" presStyleLbl="node1" presStyleIdx="2" presStyleCnt="3">
        <dgm:presLayoutVars>
          <dgm:bulletEnabled val="1"/>
        </dgm:presLayoutVars>
      </dgm:prSet>
      <dgm:spPr/>
    </dgm:pt>
  </dgm:ptLst>
  <dgm:cxnLst>
    <dgm:cxn modelId="{DC3BB20E-1891-4C22-B6BA-232FA316CC53}" type="presOf" srcId="{B9E60D77-8DCB-4F0D-8369-72B95E10F582}" destId="{461D97D6-10D0-478E-AD4A-0E568F774EDD}" srcOrd="0" destOrd="0" presId="urn:microsoft.com/office/officeart/2005/8/layout/process1"/>
    <dgm:cxn modelId="{43ADFE4A-E01B-458A-BB73-BCC2A94D0338}" srcId="{B8690664-1401-4CE5-B23C-843A32D45D3C}" destId="{1D0C5F53-5FB1-4890-98EE-10DD6FC60516}" srcOrd="0" destOrd="0" parTransId="{83E3C142-C3A9-4345-82CE-B5316479A332}" sibTransId="{C91FDEBE-A502-4EF9-8E9B-B867D97CDE16}"/>
    <dgm:cxn modelId="{19A91D4E-0491-45C8-A55A-1B07921EA085}" type="presOf" srcId="{B8690664-1401-4CE5-B23C-843A32D45D3C}" destId="{CA85F11A-273C-4212-AC4E-271D90501F4C}" srcOrd="0" destOrd="0" presId="urn:microsoft.com/office/officeart/2005/8/layout/process1"/>
    <dgm:cxn modelId="{B5BE554F-B951-4C04-9889-18C8BE9D60B0}" type="presOf" srcId="{A42BF57B-2EDF-4BC5-9DD2-00E501313D34}" destId="{4B95E37B-346F-4401-A67F-8ABF0694EB4C}" srcOrd="0" destOrd="0" presId="urn:microsoft.com/office/officeart/2005/8/layout/process1"/>
    <dgm:cxn modelId="{4F850362-2008-479B-BDC6-1CAA92418831}" type="presOf" srcId="{C91FDEBE-A502-4EF9-8E9B-B867D97CDE16}" destId="{245E9844-0109-4F47-A72B-5ED12B258C18}" srcOrd="1" destOrd="0" presId="urn:microsoft.com/office/officeart/2005/8/layout/process1"/>
    <dgm:cxn modelId="{89351A6F-53D3-4649-B639-A997EB1E55B1}" type="presOf" srcId="{1D0C5F53-5FB1-4890-98EE-10DD6FC60516}" destId="{CA2FAEBD-C436-4995-93CC-5227F067022E}" srcOrd="0" destOrd="0" presId="urn:microsoft.com/office/officeart/2005/8/layout/process1"/>
    <dgm:cxn modelId="{460A5870-F292-4BDB-9CF1-D7BA0661FF46}" type="presOf" srcId="{C91FDEBE-A502-4EF9-8E9B-B867D97CDE16}" destId="{A3D88425-C621-49F4-AED6-E645B5AFF7F6}" srcOrd="0" destOrd="0" presId="urn:microsoft.com/office/officeart/2005/8/layout/process1"/>
    <dgm:cxn modelId="{3C5C528B-4D23-4C16-A255-FCFCB5AFC2F6}" srcId="{B8690664-1401-4CE5-B23C-843A32D45D3C}" destId="{B9E60D77-8DCB-4F0D-8369-72B95E10F582}" srcOrd="2" destOrd="0" parTransId="{E04D74D2-8B24-4D25-A3CF-210749CBE25E}" sibTransId="{01E608C5-FF54-4AC8-A392-C69E2A3CBCAA}"/>
    <dgm:cxn modelId="{49476B90-3117-44A2-B85F-A256DCCA8C84}" srcId="{B8690664-1401-4CE5-B23C-843A32D45D3C}" destId="{A42BF57B-2EDF-4BC5-9DD2-00E501313D34}" srcOrd="1" destOrd="0" parTransId="{0E9E01C5-91B0-4400-9B64-F6155161E42F}" sibTransId="{590C2A6F-E17E-42B5-918B-1D14BF230B2D}"/>
    <dgm:cxn modelId="{6E6FFCAD-FEF4-4BC4-BAB9-B20F6D3FCCB5}" type="presOf" srcId="{590C2A6F-E17E-42B5-918B-1D14BF230B2D}" destId="{CEEC777C-33DF-48A0-828A-DD1CB97C58B5}" srcOrd="0" destOrd="0" presId="urn:microsoft.com/office/officeart/2005/8/layout/process1"/>
    <dgm:cxn modelId="{F61B0CBE-351B-4B1F-95C7-277559919FEE}" type="presOf" srcId="{590C2A6F-E17E-42B5-918B-1D14BF230B2D}" destId="{8930B3AE-F73C-4B9E-B2DB-2CA5AB649E29}" srcOrd="1" destOrd="0" presId="urn:microsoft.com/office/officeart/2005/8/layout/process1"/>
    <dgm:cxn modelId="{E1C04AAD-682E-4E1C-BF43-82A6DC283A99}" type="presParOf" srcId="{CA85F11A-273C-4212-AC4E-271D90501F4C}" destId="{CA2FAEBD-C436-4995-93CC-5227F067022E}" srcOrd="0" destOrd="0" presId="urn:microsoft.com/office/officeart/2005/8/layout/process1"/>
    <dgm:cxn modelId="{BE695E27-2E3F-4262-A74B-D7A5BE5DF283}" type="presParOf" srcId="{CA85F11A-273C-4212-AC4E-271D90501F4C}" destId="{A3D88425-C621-49F4-AED6-E645B5AFF7F6}" srcOrd="1" destOrd="0" presId="urn:microsoft.com/office/officeart/2005/8/layout/process1"/>
    <dgm:cxn modelId="{5388C023-9146-4342-A6EF-B9125549ED6F}" type="presParOf" srcId="{A3D88425-C621-49F4-AED6-E645B5AFF7F6}" destId="{245E9844-0109-4F47-A72B-5ED12B258C18}" srcOrd="0" destOrd="0" presId="urn:microsoft.com/office/officeart/2005/8/layout/process1"/>
    <dgm:cxn modelId="{E36B3AEC-E8E3-45D0-A2FF-E804C655927C}" type="presParOf" srcId="{CA85F11A-273C-4212-AC4E-271D90501F4C}" destId="{4B95E37B-346F-4401-A67F-8ABF0694EB4C}" srcOrd="2" destOrd="0" presId="urn:microsoft.com/office/officeart/2005/8/layout/process1"/>
    <dgm:cxn modelId="{CDBB85E1-E9B0-45C5-95A3-3B6EE9F2C05A}" type="presParOf" srcId="{CA85F11A-273C-4212-AC4E-271D90501F4C}" destId="{CEEC777C-33DF-48A0-828A-DD1CB97C58B5}" srcOrd="3" destOrd="0" presId="urn:microsoft.com/office/officeart/2005/8/layout/process1"/>
    <dgm:cxn modelId="{1FF5BE4F-DF65-4368-B7FA-7371ADF5BFA6}" type="presParOf" srcId="{CEEC777C-33DF-48A0-828A-DD1CB97C58B5}" destId="{8930B3AE-F73C-4B9E-B2DB-2CA5AB649E29}" srcOrd="0" destOrd="0" presId="urn:microsoft.com/office/officeart/2005/8/layout/process1"/>
    <dgm:cxn modelId="{65C5FC07-3F09-40F9-81AD-F799E0D82C57}" type="presParOf" srcId="{CA85F11A-273C-4212-AC4E-271D90501F4C}" destId="{461D97D6-10D0-478E-AD4A-0E568F774EDD}"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690664-1401-4CE5-B23C-843A32D45D3C}" type="doc">
      <dgm:prSet loTypeId="urn:microsoft.com/office/officeart/2005/8/layout/process1" loCatId="process" qsTypeId="urn:microsoft.com/office/officeart/2005/8/quickstyle/simple1" qsCatId="simple" csTypeId="urn:microsoft.com/office/officeart/2005/8/colors/accent1_2" csCatId="accent1" phldr="1"/>
      <dgm:spPr/>
    </dgm:pt>
    <dgm:pt modelId="{1D0C5F53-5FB1-4890-98EE-10DD6FC60516}">
      <dgm:prSet phldrT="[Text]"/>
      <dgm:spPr/>
      <dgm:t>
        <a:bodyPr/>
        <a:lstStyle/>
        <a:p>
          <a:r>
            <a:rPr lang="en-US" dirty="0">
              <a:latin typeface="Calibri" panose="020F0502020204030204" pitchFamily="34" charset="0"/>
              <a:cs typeface="Calibri" panose="020F0502020204030204" pitchFamily="34" charset="0"/>
            </a:rPr>
            <a:t>Supplier of goods/services</a:t>
          </a:r>
        </a:p>
      </dgm:t>
    </dgm:pt>
    <dgm:pt modelId="{83E3C142-C3A9-4345-82CE-B5316479A332}" type="parTrans" cxnId="{43ADFE4A-E01B-458A-BB73-BCC2A94D0338}">
      <dgm:prSet/>
      <dgm:spPr/>
      <dgm:t>
        <a:bodyPr/>
        <a:lstStyle/>
        <a:p>
          <a:endParaRPr lang="en-US"/>
        </a:p>
      </dgm:t>
    </dgm:pt>
    <dgm:pt modelId="{C91FDEBE-A502-4EF9-8E9B-B867D97CDE16}" type="sibTrans" cxnId="{43ADFE4A-E01B-458A-BB73-BCC2A94D0338}">
      <dgm:prSet/>
      <dgm:spPr/>
      <dgm:t>
        <a:bodyPr/>
        <a:lstStyle/>
        <a:p>
          <a:endParaRPr lang="en-US"/>
        </a:p>
      </dgm:t>
    </dgm:pt>
    <dgm:pt modelId="{A42BF57B-2EDF-4BC5-9DD2-00E501313D34}">
      <dgm:prSet phldrT="[Text]"/>
      <dgm:spPr/>
      <dgm:t>
        <a:bodyPr/>
        <a:lstStyle/>
        <a:p>
          <a:r>
            <a:rPr lang="en-US" dirty="0">
              <a:latin typeface="Calibri" panose="020F0502020204030204" pitchFamily="34" charset="0"/>
              <a:cs typeface="Calibri" panose="020F0502020204030204" pitchFamily="34" charset="0"/>
            </a:rPr>
            <a:t>Receiver of goods/services  </a:t>
          </a:r>
        </a:p>
      </dgm:t>
    </dgm:pt>
    <dgm:pt modelId="{0E9E01C5-91B0-4400-9B64-F6155161E42F}" type="parTrans" cxnId="{49476B90-3117-44A2-B85F-A256DCCA8C84}">
      <dgm:prSet/>
      <dgm:spPr/>
      <dgm:t>
        <a:bodyPr/>
        <a:lstStyle/>
        <a:p>
          <a:endParaRPr lang="en-US"/>
        </a:p>
      </dgm:t>
    </dgm:pt>
    <dgm:pt modelId="{590C2A6F-E17E-42B5-918B-1D14BF230B2D}" type="sibTrans" cxnId="{49476B90-3117-44A2-B85F-A256DCCA8C84}">
      <dgm:prSet/>
      <dgm:spPr/>
      <dgm:t>
        <a:bodyPr/>
        <a:lstStyle/>
        <a:p>
          <a:endParaRPr lang="en-US"/>
        </a:p>
      </dgm:t>
    </dgm:pt>
    <dgm:pt modelId="{B9E60D77-8DCB-4F0D-8369-72B95E10F582}">
      <dgm:prSet phldrT="[Text]"/>
      <dgm:spPr/>
      <dgm:t>
        <a:bodyPr/>
        <a:lstStyle/>
        <a:p>
          <a:r>
            <a:rPr lang="en-US" dirty="0">
              <a:latin typeface="Calibri" panose="020F0502020204030204" pitchFamily="34" charset="0"/>
              <a:cs typeface="Calibri" panose="020F0502020204030204" pitchFamily="34" charset="0"/>
            </a:rPr>
            <a:t>Government </a:t>
          </a:r>
        </a:p>
      </dgm:t>
    </dgm:pt>
    <dgm:pt modelId="{E04D74D2-8B24-4D25-A3CF-210749CBE25E}" type="parTrans" cxnId="{3C5C528B-4D23-4C16-A255-FCFCB5AFC2F6}">
      <dgm:prSet/>
      <dgm:spPr/>
      <dgm:t>
        <a:bodyPr/>
        <a:lstStyle/>
        <a:p>
          <a:endParaRPr lang="en-US"/>
        </a:p>
      </dgm:t>
    </dgm:pt>
    <dgm:pt modelId="{01E608C5-FF54-4AC8-A392-C69E2A3CBCAA}" type="sibTrans" cxnId="{3C5C528B-4D23-4C16-A255-FCFCB5AFC2F6}">
      <dgm:prSet/>
      <dgm:spPr/>
      <dgm:t>
        <a:bodyPr/>
        <a:lstStyle/>
        <a:p>
          <a:endParaRPr lang="en-US"/>
        </a:p>
      </dgm:t>
    </dgm:pt>
    <dgm:pt modelId="{CA85F11A-273C-4212-AC4E-271D90501F4C}" type="pres">
      <dgm:prSet presAssocID="{B8690664-1401-4CE5-B23C-843A32D45D3C}" presName="Name0" presStyleCnt="0">
        <dgm:presLayoutVars>
          <dgm:dir/>
          <dgm:resizeHandles val="exact"/>
        </dgm:presLayoutVars>
      </dgm:prSet>
      <dgm:spPr/>
    </dgm:pt>
    <dgm:pt modelId="{CA2FAEBD-C436-4995-93CC-5227F067022E}" type="pres">
      <dgm:prSet presAssocID="{1D0C5F53-5FB1-4890-98EE-10DD6FC60516}" presName="node" presStyleLbl="node1" presStyleIdx="0" presStyleCnt="3">
        <dgm:presLayoutVars>
          <dgm:bulletEnabled val="1"/>
        </dgm:presLayoutVars>
      </dgm:prSet>
      <dgm:spPr/>
    </dgm:pt>
    <dgm:pt modelId="{A3D88425-C621-49F4-AED6-E645B5AFF7F6}" type="pres">
      <dgm:prSet presAssocID="{C91FDEBE-A502-4EF9-8E9B-B867D97CDE16}" presName="sibTrans" presStyleLbl="sibTrans2D1" presStyleIdx="0" presStyleCnt="2"/>
      <dgm:spPr/>
    </dgm:pt>
    <dgm:pt modelId="{245E9844-0109-4F47-A72B-5ED12B258C18}" type="pres">
      <dgm:prSet presAssocID="{C91FDEBE-A502-4EF9-8E9B-B867D97CDE16}" presName="connectorText" presStyleLbl="sibTrans2D1" presStyleIdx="0" presStyleCnt="2"/>
      <dgm:spPr/>
    </dgm:pt>
    <dgm:pt modelId="{4B95E37B-346F-4401-A67F-8ABF0694EB4C}" type="pres">
      <dgm:prSet presAssocID="{A42BF57B-2EDF-4BC5-9DD2-00E501313D34}" presName="node" presStyleLbl="node1" presStyleIdx="1" presStyleCnt="3">
        <dgm:presLayoutVars>
          <dgm:bulletEnabled val="1"/>
        </dgm:presLayoutVars>
      </dgm:prSet>
      <dgm:spPr/>
    </dgm:pt>
    <dgm:pt modelId="{CEEC777C-33DF-48A0-828A-DD1CB97C58B5}" type="pres">
      <dgm:prSet presAssocID="{590C2A6F-E17E-42B5-918B-1D14BF230B2D}" presName="sibTrans" presStyleLbl="sibTrans2D1" presStyleIdx="1" presStyleCnt="2"/>
      <dgm:spPr/>
    </dgm:pt>
    <dgm:pt modelId="{8930B3AE-F73C-4B9E-B2DB-2CA5AB649E29}" type="pres">
      <dgm:prSet presAssocID="{590C2A6F-E17E-42B5-918B-1D14BF230B2D}" presName="connectorText" presStyleLbl="sibTrans2D1" presStyleIdx="1" presStyleCnt="2"/>
      <dgm:spPr/>
    </dgm:pt>
    <dgm:pt modelId="{461D97D6-10D0-478E-AD4A-0E568F774EDD}" type="pres">
      <dgm:prSet presAssocID="{B9E60D77-8DCB-4F0D-8369-72B95E10F582}" presName="node" presStyleLbl="node1" presStyleIdx="2" presStyleCnt="3">
        <dgm:presLayoutVars>
          <dgm:bulletEnabled val="1"/>
        </dgm:presLayoutVars>
      </dgm:prSet>
      <dgm:spPr/>
    </dgm:pt>
  </dgm:ptLst>
  <dgm:cxnLst>
    <dgm:cxn modelId="{DC3BB20E-1891-4C22-B6BA-232FA316CC53}" type="presOf" srcId="{B9E60D77-8DCB-4F0D-8369-72B95E10F582}" destId="{461D97D6-10D0-478E-AD4A-0E568F774EDD}" srcOrd="0" destOrd="0" presId="urn:microsoft.com/office/officeart/2005/8/layout/process1"/>
    <dgm:cxn modelId="{43ADFE4A-E01B-458A-BB73-BCC2A94D0338}" srcId="{B8690664-1401-4CE5-B23C-843A32D45D3C}" destId="{1D0C5F53-5FB1-4890-98EE-10DD6FC60516}" srcOrd="0" destOrd="0" parTransId="{83E3C142-C3A9-4345-82CE-B5316479A332}" sibTransId="{C91FDEBE-A502-4EF9-8E9B-B867D97CDE16}"/>
    <dgm:cxn modelId="{19A91D4E-0491-45C8-A55A-1B07921EA085}" type="presOf" srcId="{B8690664-1401-4CE5-B23C-843A32D45D3C}" destId="{CA85F11A-273C-4212-AC4E-271D90501F4C}" srcOrd="0" destOrd="0" presId="urn:microsoft.com/office/officeart/2005/8/layout/process1"/>
    <dgm:cxn modelId="{B5BE554F-B951-4C04-9889-18C8BE9D60B0}" type="presOf" srcId="{A42BF57B-2EDF-4BC5-9DD2-00E501313D34}" destId="{4B95E37B-346F-4401-A67F-8ABF0694EB4C}" srcOrd="0" destOrd="0" presId="urn:microsoft.com/office/officeart/2005/8/layout/process1"/>
    <dgm:cxn modelId="{4F850362-2008-479B-BDC6-1CAA92418831}" type="presOf" srcId="{C91FDEBE-A502-4EF9-8E9B-B867D97CDE16}" destId="{245E9844-0109-4F47-A72B-5ED12B258C18}" srcOrd="1" destOrd="0" presId="urn:microsoft.com/office/officeart/2005/8/layout/process1"/>
    <dgm:cxn modelId="{89351A6F-53D3-4649-B639-A997EB1E55B1}" type="presOf" srcId="{1D0C5F53-5FB1-4890-98EE-10DD6FC60516}" destId="{CA2FAEBD-C436-4995-93CC-5227F067022E}" srcOrd="0" destOrd="0" presId="urn:microsoft.com/office/officeart/2005/8/layout/process1"/>
    <dgm:cxn modelId="{460A5870-F292-4BDB-9CF1-D7BA0661FF46}" type="presOf" srcId="{C91FDEBE-A502-4EF9-8E9B-B867D97CDE16}" destId="{A3D88425-C621-49F4-AED6-E645B5AFF7F6}" srcOrd="0" destOrd="0" presId="urn:microsoft.com/office/officeart/2005/8/layout/process1"/>
    <dgm:cxn modelId="{3C5C528B-4D23-4C16-A255-FCFCB5AFC2F6}" srcId="{B8690664-1401-4CE5-B23C-843A32D45D3C}" destId="{B9E60D77-8DCB-4F0D-8369-72B95E10F582}" srcOrd="2" destOrd="0" parTransId="{E04D74D2-8B24-4D25-A3CF-210749CBE25E}" sibTransId="{01E608C5-FF54-4AC8-A392-C69E2A3CBCAA}"/>
    <dgm:cxn modelId="{49476B90-3117-44A2-B85F-A256DCCA8C84}" srcId="{B8690664-1401-4CE5-B23C-843A32D45D3C}" destId="{A42BF57B-2EDF-4BC5-9DD2-00E501313D34}" srcOrd="1" destOrd="0" parTransId="{0E9E01C5-91B0-4400-9B64-F6155161E42F}" sibTransId="{590C2A6F-E17E-42B5-918B-1D14BF230B2D}"/>
    <dgm:cxn modelId="{6E6FFCAD-FEF4-4BC4-BAB9-B20F6D3FCCB5}" type="presOf" srcId="{590C2A6F-E17E-42B5-918B-1D14BF230B2D}" destId="{CEEC777C-33DF-48A0-828A-DD1CB97C58B5}" srcOrd="0" destOrd="0" presId="urn:microsoft.com/office/officeart/2005/8/layout/process1"/>
    <dgm:cxn modelId="{F61B0CBE-351B-4B1F-95C7-277559919FEE}" type="presOf" srcId="{590C2A6F-E17E-42B5-918B-1D14BF230B2D}" destId="{8930B3AE-F73C-4B9E-B2DB-2CA5AB649E29}" srcOrd="1" destOrd="0" presId="urn:microsoft.com/office/officeart/2005/8/layout/process1"/>
    <dgm:cxn modelId="{E1C04AAD-682E-4E1C-BF43-82A6DC283A99}" type="presParOf" srcId="{CA85F11A-273C-4212-AC4E-271D90501F4C}" destId="{CA2FAEBD-C436-4995-93CC-5227F067022E}" srcOrd="0" destOrd="0" presId="urn:microsoft.com/office/officeart/2005/8/layout/process1"/>
    <dgm:cxn modelId="{BE695E27-2E3F-4262-A74B-D7A5BE5DF283}" type="presParOf" srcId="{CA85F11A-273C-4212-AC4E-271D90501F4C}" destId="{A3D88425-C621-49F4-AED6-E645B5AFF7F6}" srcOrd="1" destOrd="0" presId="urn:microsoft.com/office/officeart/2005/8/layout/process1"/>
    <dgm:cxn modelId="{5388C023-9146-4342-A6EF-B9125549ED6F}" type="presParOf" srcId="{A3D88425-C621-49F4-AED6-E645B5AFF7F6}" destId="{245E9844-0109-4F47-A72B-5ED12B258C18}" srcOrd="0" destOrd="0" presId="urn:microsoft.com/office/officeart/2005/8/layout/process1"/>
    <dgm:cxn modelId="{E36B3AEC-E8E3-45D0-A2FF-E804C655927C}" type="presParOf" srcId="{CA85F11A-273C-4212-AC4E-271D90501F4C}" destId="{4B95E37B-346F-4401-A67F-8ABF0694EB4C}" srcOrd="2" destOrd="0" presId="urn:microsoft.com/office/officeart/2005/8/layout/process1"/>
    <dgm:cxn modelId="{CDBB85E1-E9B0-45C5-95A3-3B6EE9F2C05A}" type="presParOf" srcId="{CA85F11A-273C-4212-AC4E-271D90501F4C}" destId="{CEEC777C-33DF-48A0-828A-DD1CB97C58B5}" srcOrd="3" destOrd="0" presId="urn:microsoft.com/office/officeart/2005/8/layout/process1"/>
    <dgm:cxn modelId="{1FF5BE4F-DF65-4368-B7FA-7371ADF5BFA6}" type="presParOf" srcId="{CEEC777C-33DF-48A0-828A-DD1CB97C58B5}" destId="{8930B3AE-F73C-4B9E-B2DB-2CA5AB649E29}" srcOrd="0" destOrd="0" presId="urn:microsoft.com/office/officeart/2005/8/layout/process1"/>
    <dgm:cxn modelId="{65C5FC07-3F09-40F9-81AD-F799E0D82C57}" type="presParOf" srcId="{CA85F11A-273C-4212-AC4E-271D90501F4C}" destId="{461D97D6-10D0-478E-AD4A-0E568F774EDD}"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11AF2E9-6A28-4562-9310-FDDFD253E05F}" type="doc">
      <dgm:prSet loTypeId="urn:microsoft.com/office/officeart/2005/8/layout/hierarchy2" loCatId="hierarchy" qsTypeId="urn:microsoft.com/office/officeart/2005/8/quickstyle/simple2" qsCatId="simple" csTypeId="urn:microsoft.com/office/officeart/2005/8/colors/accent2_1" csCatId="accent2" phldr="1"/>
      <dgm:spPr/>
      <dgm:t>
        <a:bodyPr/>
        <a:lstStyle/>
        <a:p>
          <a:endParaRPr lang="en-US"/>
        </a:p>
      </dgm:t>
    </dgm:pt>
    <dgm:pt modelId="{057E55C3-5026-4725-91AF-FBACFCD71723}">
      <dgm:prSet phldrT="[Text]" custT="1"/>
      <dgm:spPr>
        <a:ln>
          <a:solidFill>
            <a:schemeClr val="bg1">
              <a:lumMod val="50000"/>
            </a:schemeClr>
          </a:solidFill>
        </a:ln>
      </dgm:spPr>
      <dgm:t>
        <a:bodyPr/>
        <a:lstStyle/>
        <a:p>
          <a:r>
            <a:rPr lang="en-US" sz="1200" dirty="0">
              <a:latin typeface="Calibri" panose="020F0502020204030204" pitchFamily="34" charset="0"/>
              <a:cs typeface="Calibri" panose="020F0502020204030204" pitchFamily="34" charset="0"/>
            </a:rPr>
            <a:t>In case of </a:t>
          </a:r>
          <a:r>
            <a:rPr lang="en-US" sz="1200" b="1" dirty="0">
              <a:latin typeface="Calibri" panose="020F0502020204030204" pitchFamily="34" charset="0"/>
              <a:cs typeface="Calibri" panose="020F0502020204030204" pitchFamily="34" charset="0"/>
            </a:rPr>
            <a:t>supply by associated enterprises</a:t>
          </a:r>
          <a:r>
            <a:rPr lang="en-US" sz="1200" dirty="0">
              <a:latin typeface="Calibri" panose="020F0502020204030204" pitchFamily="34" charset="0"/>
              <a:cs typeface="Calibri" panose="020F0502020204030204" pitchFamily="34" charset="0"/>
            </a:rPr>
            <a:t>, where the supplier of service is located outside India, the TOS shall be earlier of-</a:t>
          </a:r>
        </a:p>
      </dgm:t>
    </dgm:pt>
    <dgm:pt modelId="{55154349-86DC-4F36-80A9-21FD1E68668C}" type="parTrans" cxnId="{E1443DDC-16A0-4273-83D6-F43D07B4E1C0}">
      <dgm:prSet/>
      <dgm:spPr/>
      <dgm:t>
        <a:bodyPr/>
        <a:lstStyle/>
        <a:p>
          <a:endParaRPr lang="en-US" sz="1400">
            <a:latin typeface="Arial" panose="020B0604020202020204" pitchFamily="34" charset="0"/>
            <a:cs typeface="Arial" panose="020B0604020202020204" pitchFamily="34" charset="0"/>
          </a:endParaRPr>
        </a:p>
      </dgm:t>
    </dgm:pt>
    <dgm:pt modelId="{98E5268A-8C67-448D-946E-4934BFE1E53E}" type="sibTrans" cxnId="{E1443DDC-16A0-4273-83D6-F43D07B4E1C0}">
      <dgm:prSet/>
      <dgm:spPr/>
      <dgm:t>
        <a:bodyPr/>
        <a:lstStyle/>
        <a:p>
          <a:endParaRPr lang="en-US" sz="1400">
            <a:latin typeface="Arial" panose="020B0604020202020204" pitchFamily="34" charset="0"/>
            <a:cs typeface="Arial" panose="020B0604020202020204" pitchFamily="34" charset="0"/>
          </a:endParaRPr>
        </a:p>
      </dgm:t>
    </dgm:pt>
    <dgm:pt modelId="{0CAB392F-5361-483F-9539-EA015CA6E2EB}">
      <dgm:prSet phldrT="[Text]" custT="1"/>
      <dgm:spPr>
        <a:ln>
          <a:solidFill>
            <a:schemeClr val="bg1">
              <a:lumMod val="50000"/>
            </a:schemeClr>
          </a:solidFill>
        </a:ln>
      </dgm:spPr>
      <dgm:t>
        <a:bodyPr/>
        <a:lstStyle/>
        <a:p>
          <a:r>
            <a:rPr lang="en-US" sz="1200" dirty="0">
              <a:latin typeface="Calibri" panose="020F0502020204030204" pitchFamily="34" charset="0"/>
              <a:cs typeface="Calibri" panose="020F0502020204030204" pitchFamily="34" charset="0"/>
            </a:rPr>
            <a:t>Date of entry in books of accounts of recipient</a:t>
          </a:r>
        </a:p>
      </dgm:t>
    </dgm:pt>
    <dgm:pt modelId="{25DBB4CD-1D72-4E8E-ADE5-2159586842F1}" type="parTrans" cxnId="{F99064CA-5B9D-4CBD-AD76-8295BFB28DE3}">
      <dgm:prSet/>
      <dgm:spPr>
        <a:ln>
          <a:solidFill>
            <a:schemeClr val="accent6">
              <a:lumMod val="75000"/>
            </a:schemeClr>
          </a:solidFill>
        </a:ln>
      </dgm:spPr>
      <dgm:t>
        <a:bodyPr/>
        <a:lstStyle/>
        <a:p>
          <a:endParaRPr lang="en-US" dirty="0"/>
        </a:p>
      </dgm:t>
    </dgm:pt>
    <dgm:pt modelId="{84933427-0372-41D3-BE0B-689225E3616D}" type="sibTrans" cxnId="{F99064CA-5B9D-4CBD-AD76-8295BFB28DE3}">
      <dgm:prSet/>
      <dgm:spPr/>
      <dgm:t>
        <a:bodyPr/>
        <a:lstStyle/>
        <a:p>
          <a:endParaRPr lang="en-US"/>
        </a:p>
      </dgm:t>
    </dgm:pt>
    <dgm:pt modelId="{E2F5F613-C7FC-40C3-8781-883DE9059313}">
      <dgm:prSet phldrT="[Text]" custT="1"/>
      <dgm:spPr>
        <a:ln>
          <a:solidFill>
            <a:schemeClr val="bg1">
              <a:lumMod val="50000"/>
            </a:schemeClr>
          </a:solidFill>
        </a:ln>
      </dgm:spPr>
      <dgm:t>
        <a:bodyPr/>
        <a:lstStyle/>
        <a:p>
          <a:r>
            <a:rPr lang="en-US" sz="1200" dirty="0">
              <a:latin typeface="Calibri" panose="020F0502020204030204" pitchFamily="34" charset="0"/>
              <a:cs typeface="Calibri" panose="020F0502020204030204" pitchFamily="34" charset="0"/>
            </a:rPr>
            <a:t>Date of payment</a:t>
          </a:r>
        </a:p>
      </dgm:t>
    </dgm:pt>
    <dgm:pt modelId="{91E2DBEC-D7AA-46FF-B40B-0AED84F244C0}" type="parTrans" cxnId="{9755CC58-8FD4-4BAA-BD98-0E237725A6F1}">
      <dgm:prSet/>
      <dgm:spPr>
        <a:ln>
          <a:solidFill>
            <a:schemeClr val="accent6">
              <a:lumMod val="75000"/>
            </a:schemeClr>
          </a:solidFill>
        </a:ln>
      </dgm:spPr>
      <dgm:t>
        <a:bodyPr/>
        <a:lstStyle/>
        <a:p>
          <a:endParaRPr lang="en-US" dirty="0"/>
        </a:p>
      </dgm:t>
    </dgm:pt>
    <dgm:pt modelId="{F3FD6CCE-B12E-4378-A695-BBB30D676384}" type="sibTrans" cxnId="{9755CC58-8FD4-4BAA-BD98-0E237725A6F1}">
      <dgm:prSet/>
      <dgm:spPr/>
      <dgm:t>
        <a:bodyPr/>
        <a:lstStyle/>
        <a:p>
          <a:endParaRPr lang="en-US"/>
        </a:p>
      </dgm:t>
    </dgm:pt>
    <dgm:pt modelId="{5E616B40-4790-4447-AE2F-84997CBF507B}" type="pres">
      <dgm:prSet presAssocID="{211AF2E9-6A28-4562-9310-FDDFD253E05F}" presName="diagram" presStyleCnt="0">
        <dgm:presLayoutVars>
          <dgm:chPref val="1"/>
          <dgm:dir/>
          <dgm:animOne val="branch"/>
          <dgm:animLvl val="lvl"/>
          <dgm:resizeHandles val="exact"/>
        </dgm:presLayoutVars>
      </dgm:prSet>
      <dgm:spPr/>
    </dgm:pt>
    <dgm:pt modelId="{6D1CD039-2730-421B-A298-9A1899658299}" type="pres">
      <dgm:prSet presAssocID="{057E55C3-5026-4725-91AF-FBACFCD71723}" presName="root1" presStyleCnt="0"/>
      <dgm:spPr/>
    </dgm:pt>
    <dgm:pt modelId="{AB5FF6C4-E751-49E8-8E59-8AACA5B2CB58}" type="pres">
      <dgm:prSet presAssocID="{057E55C3-5026-4725-91AF-FBACFCD71723}" presName="LevelOneTextNode" presStyleLbl="node0" presStyleIdx="0" presStyleCnt="1" custScaleX="222509" custScaleY="66605" custLinFactNeighborX="-98" custLinFactNeighborY="-6351">
        <dgm:presLayoutVars>
          <dgm:chPref val="3"/>
        </dgm:presLayoutVars>
      </dgm:prSet>
      <dgm:spPr/>
    </dgm:pt>
    <dgm:pt modelId="{AA7DE1A1-9361-45C5-A120-E902ABA00257}" type="pres">
      <dgm:prSet presAssocID="{057E55C3-5026-4725-91AF-FBACFCD71723}" presName="level2hierChild" presStyleCnt="0"/>
      <dgm:spPr/>
    </dgm:pt>
    <dgm:pt modelId="{3045F3E5-38CA-4E63-A238-04EEA8FF0AF0}" type="pres">
      <dgm:prSet presAssocID="{25DBB4CD-1D72-4E8E-ADE5-2159586842F1}" presName="conn2-1" presStyleLbl="parChTrans1D2" presStyleIdx="0" presStyleCnt="2"/>
      <dgm:spPr/>
    </dgm:pt>
    <dgm:pt modelId="{8B82BDE2-065E-459F-B2B1-8D9AB48A59F6}" type="pres">
      <dgm:prSet presAssocID="{25DBB4CD-1D72-4E8E-ADE5-2159586842F1}" presName="connTx" presStyleLbl="parChTrans1D2" presStyleIdx="0" presStyleCnt="2"/>
      <dgm:spPr/>
    </dgm:pt>
    <dgm:pt modelId="{652B5692-9AC5-4386-84F1-B82443B29FCF}" type="pres">
      <dgm:prSet presAssocID="{0CAB392F-5361-483F-9539-EA015CA6E2EB}" presName="root2" presStyleCnt="0"/>
      <dgm:spPr/>
    </dgm:pt>
    <dgm:pt modelId="{1155C549-7F8B-42E8-BA32-61E8FB6914D4}" type="pres">
      <dgm:prSet presAssocID="{0CAB392F-5361-483F-9539-EA015CA6E2EB}" presName="LevelTwoTextNode" presStyleLbl="node2" presStyleIdx="0" presStyleCnt="2" custScaleY="50495" custLinFactNeighborX="-4018" custLinFactNeighborY="-3415">
        <dgm:presLayoutVars>
          <dgm:chPref val="3"/>
        </dgm:presLayoutVars>
      </dgm:prSet>
      <dgm:spPr/>
    </dgm:pt>
    <dgm:pt modelId="{79215A4F-570F-489A-92AB-249607BB28E3}" type="pres">
      <dgm:prSet presAssocID="{0CAB392F-5361-483F-9539-EA015CA6E2EB}" presName="level3hierChild" presStyleCnt="0"/>
      <dgm:spPr/>
    </dgm:pt>
    <dgm:pt modelId="{1DE1E587-85D3-44D4-8975-95A8C0A9F067}" type="pres">
      <dgm:prSet presAssocID="{91E2DBEC-D7AA-46FF-B40B-0AED84F244C0}" presName="conn2-1" presStyleLbl="parChTrans1D2" presStyleIdx="1" presStyleCnt="2"/>
      <dgm:spPr/>
    </dgm:pt>
    <dgm:pt modelId="{0B117792-62EA-4D5B-B4D1-419F8E70EE53}" type="pres">
      <dgm:prSet presAssocID="{91E2DBEC-D7AA-46FF-B40B-0AED84F244C0}" presName="connTx" presStyleLbl="parChTrans1D2" presStyleIdx="1" presStyleCnt="2"/>
      <dgm:spPr/>
    </dgm:pt>
    <dgm:pt modelId="{74BEB04F-5CCD-4E6B-812F-8F984F6FD38D}" type="pres">
      <dgm:prSet presAssocID="{E2F5F613-C7FC-40C3-8781-883DE9059313}" presName="root2" presStyleCnt="0"/>
      <dgm:spPr/>
    </dgm:pt>
    <dgm:pt modelId="{6DADE627-C348-4E37-B478-487869A8F80D}" type="pres">
      <dgm:prSet presAssocID="{E2F5F613-C7FC-40C3-8781-883DE9059313}" presName="LevelTwoTextNode" presStyleLbl="node2" presStyleIdx="1" presStyleCnt="2" custScaleY="50495" custLinFactNeighborX="-4018" custLinFactNeighborY="-5709">
        <dgm:presLayoutVars>
          <dgm:chPref val="3"/>
        </dgm:presLayoutVars>
      </dgm:prSet>
      <dgm:spPr/>
    </dgm:pt>
    <dgm:pt modelId="{F5C1894A-32E2-4E3E-B54E-734634392E24}" type="pres">
      <dgm:prSet presAssocID="{E2F5F613-C7FC-40C3-8781-883DE9059313}" presName="level3hierChild" presStyleCnt="0"/>
      <dgm:spPr/>
    </dgm:pt>
  </dgm:ptLst>
  <dgm:cxnLst>
    <dgm:cxn modelId="{08F82E4B-47F4-450D-B006-C3DB18C34211}" type="presOf" srcId="{91E2DBEC-D7AA-46FF-B40B-0AED84F244C0}" destId="{1DE1E587-85D3-44D4-8975-95A8C0A9F067}" srcOrd="0" destOrd="0" presId="urn:microsoft.com/office/officeart/2005/8/layout/hierarchy2"/>
    <dgm:cxn modelId="{9755CC58-8FD4-4BAA-BD98-0E237725A6F1}" srcId="{057E55C3-5026-4725-91AF-FBACFCD71723}" destId="{E2F5F613-C7FC-40C3-8781-883DE9059313}" srcOrd="1" destOrd="0" parTransId="{91E2DBEC-D7AA-46FF-B40B-0AED84F244C0}" sibTransId="{F3FD6CCE-B12E-4378-A695-BBB30D676384}"/>
    <dgm:cxn modelId="{1AF1BE6A-D72A-4EC9-BFF1-15F7200CB385}" type="presOf" srcId="{0CAB392F-5361-483F-9539-EA015CA6E2EB}" destId="{1155C549-7F8B-42E8-BA32-61E8FB6914D4}" srcOrd="0" destOrd="0" presId="urn:microsoft.com/office/officeart/2005/8/layout/hierarchy2"/>
    <dgm:cxn modelId="{CD533DA1-930D-468B-88DC-CFA3775FCC3D}" type="presOf" srcId="{25DBB4CD-1D72-4E8E-ADE5-2159586842F1}" destId="{3045F3E5-38CA-4E63-A238-04EEA8FF0AF0}" srcOrd="0" destOrd="0" presId="urn:microsoft.com/office/officeart/2005/8/layout/hierarchy2"/>
    <dgm:cxn modelId="{AF901EAB-76E1-4FB9-8A13-03D05DC5E0DC}" type="presOf" srcId="{211AF2E9-6A28-4562-9310-FDDFD253E05F}" destId="{5E616B40-4790-4447-AE2F-84997CBF507B}" srcOrd="0" destOrd="0" presId="urn:microsoft.com/office/officeart/2005/8/layout/hierarchy2"/>
    <dgm:cxn modelId="{4735C5B9-6990-4462-853B-46CEB8DD3CD6}" type="presOf" srcId="{91E2DBEC-D7AA-46FF-B40B-0AED84F244C0}" destId="{0B117792-62EA-4D5B-B4D1-419F8E70EE53}" srcOrd="1" destOrd="0" presId="urn:microsoft.com/office/officeart/2005/8/layout/hierarchy2"/>
    <dgm:cxn modelId="{AD8EA2C7-A395-412C-9A67-F1B91F86BC2A}" type="presOf" srcId="{25DBB4CD-1D72-4E8E-ADE5-2159586842F1}" destId="{8B82BDE2-065E-459F-B2B1-8D9AB48A59F6}" srcOrd="1" destOrd="0" presId="urn:microsoft.com/office/officeart/2005/8/layout/hierarchy2"/>
    <dgm:cxn modelId="{F99064CA-5B9D-4CBD-AD76-8295BFB28DE3}" srcId="{057E55C3-5026-4725-91AF-FBACFCD71723}" destId="{0CAB392F-5361-483F-9539-EA015CA6E2EB}" srcOrd="0" destOrd="0" parTransId="{25DBB4CD-1D72-4E8E-ADE5-2159586842F1}" sibTransId="{84933427-0372-41D3-BE0B-689225E3616D}"/>
    <dgm:cxn modelId="{E1443DDC-16A0-4273-83D6-F43D07B4E1C0}" srcId="{211AF2E9-6A28-4562-9310-FDDFD253E05F}" destId="{057E55C3-5026-4725-91AF-FBACFCD71723}" srcOrd="0" destOrd="0" parTransId="{55154349-86DC-4F36-80A9-21FD1E68668C}" sibTransId="{98E5268A-8C67-448D-946E-4934BFE1E53E}"/>
    <dgm:cxn modelId="{F09EBFDF-0707-471F-88D8-67A16AF4A5F5}" type="presOf" srcId="{057E55C3-5026-4725-91AF-FBACFCD71723}" destId="{AB5FF6C4-E751-49E8-8E59-8AACA5B2CB58}" srcOrd="0" destOrd="0" presId="urn:microsoft.com/office/officeart/2005/8/layout/hierarchy2"/>
    <dgm:cxn modelId="{3B452CEC-BFF8-4416-B045-3B00604922A2}" type="presOf" srcId="{E2F5F613-C7FC-40C3-8781-883DE9059313}" destId="{6DADE627-C348-4E37-B478-487869A8F80D}" srcOrd="0" destOrd="0" presId="urn:microsoft.com/office/officeart/2005/8/layout/hierarchy2"/>
    <dgm:cxn modelId="{2981F22A-E8E9-4846-954D-03F55FF17D99}" type="presParOf" srcId="{5E616B40-4790-4447-AE2F-84997CBF507B}" destId="{6D1CD039-2730-421B-A298-9A1899658299}" srcOrd="0" destOrd="0" presId="urn:microsoft.com/office/officeart/2005/8/layout/hierarchy2"/>
    <dgm:cxn modelId="{FB6DED78-1853-4D69-96B8-196628D30A21}" type="presParOf" srcId="{6D1CD039-2730-421B-A298-9A1899658299}" destId="{AB5FF6C4-E751-49E8-8E59-8AACA5B2CB58}" srcOrd="0" destOrd="0" presId="urn:microsoft.com/office/officeart/2005/8/layout/hierarchy2"/>
    <dgm:cxn modelId="{EA65BACD-2661-4200-86B5-F2EFC6C71BC9}" type="presParOf" srcId="{6D1CD039-2730-421B-A298-9A1899658299}" destId="{AA7DE1A1-9361-45C5-A120-E902ABA00257}" srcOrd="1" destOrd="0" presId="urn:microsoft.com/office/officeart/2005/8/layout/hierarchy2"/>
    <dgm:cxn modelId="{050B7682-D80D-4453-92FE-965CEABE469C}" type="presParOf" srcId="{AA7DE1A1-9361-45C5-A120-E902ABA00257}" destId="{3045F3E5-38CA-4E63-A238-04EEA8FF0AF0}" srcOrd="0" destOrd="0" presId="urn:microsoft.com/office/officeart/2005/8/layout/hierarchy2"/>
    <dgm:cxn modelId="{C73CA754-FEC0-4147-B48C-8FC469E336D7}" type="presParOf" srcId="{3045F3E5-38CA-4E63-A238-04EEA8FF0AF0}" destId="{8B82BDE2-065E-459F-B2B1-8D9AB48A59F6}" srcOrd="0" destOrd="0" presId="urn:microsoft.com/office/officeart/2005/8/layout/hierarchy2"/>
    <dgm:cxn modelId="{ABFEFA42-D460-49C2-A043-C46D85C55611}" type="presParOf" srcId="{AA7DE1A1-9361-45C5-A120-E902ABA00257}" destId="{652B5692-9AC5-4386-84F1-B82443B29FCF}" srcOrd="1" destOrd="0" presId="urn:microsoft.com/office/officeart/2005/8/layout/hierarchy2"/>
    <dgm:cxn modelId="{F3DE38B8-507F-4773-ACEC-A3B8C4F90089}" type="presParOf" srcId="{652B5692-9AC5-4386-84F1-B82443B29FCF}" destId="{1155C549-7F8B-42E8-BA32-61E8FB6914D4}" srcOrd="0" destOrd="0" presId="urn:microsoft.com/office/officeart/2005/8/layout/hierarchy2"/>
    <dgm:cxn modelId="{AA96BF97-B1B6-4A44-8B02-9179ED28730B}" type="presParOf" srcId="{652B5692-9AC5-4386-84F1-B82443B29FCF}" destId="{79215A4F-570F-489A-92AB-249607BB28E3}" srcOrd="1" destOrd="0" presId="urn:microsoft.com/office/officeart/2005/8/layout/hierarchy2"/>
    <dgm:cxn modelId="{6D942624-4328-4657-8960-5CF792362F53}" type="presParOf" srcId="{AA7DE1A1-9361-45C5-A120-E902ABA00257}" destId="{1DE1E587-85D3-44D4-8975-95A8C0A9F067}" srcOrd="2" destOrd="0" presId="urn:microsoft.com/office/officeart/2005/8/layout/hierarchy2"/>
    <dgm:cxn modelId="{41B805FA-5698-474E-A9A4-61A5A0F290A4}" type="presParOf" srcId="{1DE1E587-85D3-44D4-8975-95A8C0A9F067}" destId="{0B117792-62EA-4D5B-B4D1-419F8E70EE53}" srcOrd="0" destOrd="0" presId="urn:microsoft.com/office/officeart/2005/8/layout/hierarchy2"/>
    <dgm:cxn modelId="{A45C28A7-E9EB-4C2F-BFCA-79A75A43F40B}" type="presParOf" srcId="{AA7DE1A1-9361-45C5-A120-E902ABA00257}" destId="{74BEB04F-5CCD-4E6B-812F-8F984F6FD38D}" srcOrd="3" destOrd="0" presId="urn:microsoft.com/office/officeart/2005/8/layout/hierarchy2"/>
    <dgm:cxn modelId="{84F922DA-38A8-4349-8899-B51F26CF77A8}" type="presParOf" srcId="{74BEB04F-5CCD-4E6B-812F-8F984F6FD38D}" destId="{6DADE627-C348-4E37-B478-487869A8F80D}" srcOrd="0" destOrd="0" presId="urn:microsoft.com/office/officeart/2005/8/layout/hierarchy2"/>
    <dgm:cxn modelId="{585B58E2-4FBA-4914-BD60-9F8B3B880D78}" type="presParOf" srcId="{74BEB04F-5CCD-4E6B-812F-8F984F6FD38D}" destId="{F5C1894A-32E2-4E3E-B54E-734634392E24}" srcOrd="1" destOrd="0" presId="urn:microsoft.com/office/officeart/2005/8/layout/hierarchy2"/>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2672D-1492-40FF-AFCC-5F337A90B2A3}">
      <dsp:nvSpPr>
        <dsp:cNvPr id="0" name=""/>
        <dsp:cNvSpPr/>
      </dsp:nvSpPr>
      <dsp:spPr>
        <a:xfrm>
          <a:off x="4" y="0"/>
          <a:ext cx="8464545" cy="4030640"/>
        </a:xfrm>
        <a:prstGeom prst="rightArrow">
          <a:avLst/>
        </a:prstGeom>
        <a:solidFill>
          <a:schemeClr val="accent2">
            <a:lumMod val="75000"/>
          </a:schemeClr>
        </a:solidFill>
        <a:ln>
          <a:solidFill>
            <a:schemeClr val="accent1"/>
          </a:solidFill>
        </a:ln>
        <a:effectLst/>
      </dsp:spPr>
      <dsp:style>
        <a:lnRef idx="0">
          <a:scrgbClr r="0" g="0" b="0"/>
        </a:lnRef>
        <a:fillRef idx="1">
          <a:scrgbClr r="0" g="0" b="0"/>
        </a:fillRef>
        <a:effectRef idx="0">
          <a:scrgbClr r="0" g="0" b="0"/>
        </a:effectRef>
        <a:fontRef idx="minor"/>
      </dsp:style>
    </dsp:sp>
    <dsp:sp modelId="{06207245-69AD-4BBC-81F5-A92D8C9F6A4F}">
      <dsp:nvSpPr>
        <dsp:cNvPr id="0" name=""/>
        <dsp:cNvSpPr/>
      </dsp:nvSpPr>
      <dsp:spPr>
        <a:xfrm>
          <a:off x="169388" y="1209192"/>
          <a:ext cx="2307343" cy="1612256"/>
        </a:xfrm>
        <a:prstGeom prst="roundRect">
          <a:avLst/>
        </a:prstGeom>
        <a:solidFill>
          <a:schemeClr val="accent5"/>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accent2">
                  <a:lumMod val="50000"/>
                </a:schemeClr>
              </a:solidFill>
              <a:latin typeface="Calibri" panose="020F0502020204030204" pitchFamily="34" charset="0"/>
              <a:cs typeface="Calibri" panose="020F0502020204030204" pitchFamily="34" charset="0"/>
            </a:rPr>
            <a:t>Eligibility</a:t>
          </a:r>
          <a:endParaRPr lang="en-IN" sz="3200" b="1" kern="1200" dirty="0">
            <a:solidFill>
              <a:schemeClr val="accent2">
                <a:lumMod val="50000"/>
              </a:schemeClr>
            </a:solidFill>
            <a:latin typeface="Calibri" panose="020F0502020204030204" pitchFamily="34" charset="0"/>
            <a:cs typeface="Calibri" panose="020F0502020204030204" pitchFamily="34" charset="0"/>
          </a:endParaRPr>
        </a:p>
      </dsp:txBody>
      <dsp:txXfrm>
        <a:off x="248092" y="1287896"/>
        <a:ext cx="2149935" cy="1454848"/>
      </dsp:txXfrm>
    </dsp:sp>
    <dsp:sp modelId="{F46B4B1A-E47E-4ED8-866D-9B2E365698A9}">
      <dsp:nvSpPr>
        <dsp:cNvPr id="0" name=""/>
        <dsp:cNvSpPr/>
      </dsp:nvSpPr>
      <dsp:spPr>
        <a:xfrm>
          <a:off x="2652836" y="1209192"/>
          <a:ext cx="2307343" cy="1612256"/>
        </a:xfrm>
        <a:prstGeom prst="roundRect">
          <a:avLst/>
        </a:prstGeom>
        <a:solidFill>
          <a:schemeClr val="accent5"/>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accent2">
                  <a:lumMod val="50000"/>
                </a:schemeClr>
              </a:solidFill>
              <a:latin typeface="Calibri" panose="020F0502020204030204" pitchFamily="34" charset="0"/>
              <a:ea typeface="+mn-ea"/>
              <a:cs typeface="Calibri" panose="020F0502020204030204" pitchFamily="34" charset="0"/>
            </a:rPr>
            <a:t>Availability</a:t>
          </a:r>
          <a:endParaRPr lang="en-IN" sz="3200" b="1" kern="1200" dirty="0">
            <a:solidFill>
              <a:schemeClr val="accent2">
                <a:lumMod val="50000"/>
              </a:schemeClr>
            </a:solidFill>
            <a:latin typeface="Calibri" panose="020F0502020204030204" pitchFamily="34" charset="0"/>
            <a:ea typeface="+mn-ea"/>
            <a:cs typeface="Calibri" panose="020F0502020204030204" pitchFamily="34" charset="0"/>
          </a:endParaRPr>
        </a:p>
      </dsp:txBody>
      <dsp:txXfrm>
        <a:off x="2731540" y="1287896"/>
        <a:ext cx="2149935" cy="1454848"/>
      </dsp:txXfrm>
    </dsp:sp>
    <dsp:sp modelId="{B154A564-5C0C-4177-8B9C-8FB77EB81A91}">
      <dsp:nvSpPr>
        <dsp:cNvPr id="0" name=""/>
        <dsp:cNvSpPr/>
      </dsp:nvSpPr>
      <dsp:spPr>
        <a:xfrm>
          <a:off x="5111745" y="1209192"/>
          <a:ext cx="2307343" cy="1612256"/>
        </a:xfrm>
        <a:prstGeom prst="roundRect">
          <a:avLst/>
        </a:prstGeom>
        <a:solidFill>
          <a:schemeClr val="accent5"/>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accent2">
                  <a:lumMod val="50000"/>
                </a:schemeClr>
              </a:solidFill>
              <a:latin typeface="Calibri" panose="020F0502020204030204" pitchFamily="34" charset="0"/>
              <a:ea typeface="+mn-ea"/>
              <a:cs typeface="Calibri" panose="020F0502020204030204" pitchFamily="34" charset="0"/>
            </a:rPr>
            <a:t>Utilization</a:t>
          </a:r>
          <a:endParaRPr lang="en-IN" sz="3200" b="1" kern="1200" dirty="0">
            <a:solidFill>
              <a:schemeClr val="accent2">
                <a:lumMod val="50000"/>
              </a:schemeClr>
            </a:solidFill>
            <a:latin typeface="Calibri" panose="020F0502020204030204" pitchFamily="34" charset="0"/>
            <a:ea typeface="+mn-ea"/>
            <a:cs typeface="Calibri" panose="020F0502020204030204" pitchFamily="34" charset="0"/>
          </a:endParaRPr>
        </a:p>
      </dsp:txBody>
      <dsp:txXfrm>
        <a:off x="5190449" y="1287896"/>
        <a:ext cx="2149935" cy="14548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4EF6D-75F1-4570-B855-9EB8DD80843F}">
      <dsp:nvSpPr>
        <dsp:cNvPr id="0" name=""/>
        <dsp:cNvSpPr/>
      </dsp:nvSpPr>
      <dsp:spPr>
        <a:xfrm>
          <a:off x="4936604" y="3575304"/>
          <a:ext cx="2597353" cy="1682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latin typeface="Calibri" panose="020F0502020204030204" pitchFamily="34" charset="0"/>
              <a:cs typeface="Calibri" panose="020F0502020204030204" pitchFamily="34" charset="0"/>
            </a:rPr>
            <a:t>Any service used or intended to be used by a supplier in the course or furtherance of business</a:t>
          </a:r>
        </a:p>
      </dsp:txBody>
      <dsp:txXfrm>
        <a:off x="5752769" y="4032887"/>
        <a:ext cx="1744229" cy="1187954"/>
      </dsp:txXfrm>
    </dsp:sp>
    <dsp:sp modelId="{881946D7-46C4-4E00-B7A6-FF8D82497029}">
      <dsp:nvSpPr>
        <dsp:cNvPr id="0" name=""/>
        <dsp:cNvSpPr/>
      </dsp:nvSpPr>
      <dsp:spPr>
        <a:xfrm>
          <a:off x="698817" y="3575304"/>
          <a:ext cx="2597353" cy="1682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b="1" u="none" strike="noStrike" kern="1200" baseline="0" dirty="0">
              <a:latin typeface="Calibri" panose="020F0502020204030204" pitchFamily="34" charset="0"/>
              <a:cs typeface="Calibri" panose="020F0502020204030204" pitchFamily="34" charset="0"/>
            </a:rPr>
            <a:t>Credit of input tax</a:t>
          </a:r>
          <a:endParaRPr lang="en-US" sz="1200" b="1" kern="1200" dirty="0">
            <a:latin typeface="Calibri" panose="020F0502020204030204" pitchFamily="34" charset="0"/>
            <a:cs typeface="Calibri" panose="020F0502020204030204" pitchFamily="34" charset="0"/>
          </a:endParaRPr>
        </a:p>
      </dsp:txBody>
      <dsp:txXfrm>
        <a:off x="735776" y="4032887"/>
        <a:ext cx="1744229" cy="1187954"/>
      </dsp:txXfrm>
    </dsp:sp>
    <dsp:sp modelId="{FE70167A-23F6-45F4-AFA4-EFDDC7CBD011}">
      <dsp:nvSpPr>
        <dsp:cNvPr id="0" name=""/>
        <dsp:cNvSpPr/>
      </dsp:nvSpPr>
      <dsp:spPr>
        <a:xfrm>
          <a:off x="4936604" y="0"/>
          <a:ext cx="2597353" cy="1682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latin typeface="Calibri" panose="020F0502020204030204" pitchFamily="34" charset="0"/>
              <a:cs typeface="Calibri" panose="020F0502020204030204" pitchFamily="34" charset="0"/>
            </a:rPr>
            <a:t>Any goods </a:t>
          </a:r>
          <a:r>
            <a:rPr lang="en-US" sz="1200" b="1" u="sng" kern="1200" dirty="0">
              <a:latin typeface="Calibri" panose="020F0502020204030204" pitchFamily="34" charset="0"/>
              <a:cs typeface="Calibri" panose="020F0502020204030204" pitchFamily="34" charset="0"/>
            </a:rPr>
            <a:t>other than capital goods </a:t>
          </a:r>
          <a:r>
            <a:rPr lang="en-US" sz="1200" b="1" kern="1200" dirty="0">
              <a:latin typeface="Calibri" panose="020F0502020204030204" pitchFamily="34" charset="0"/>
              <a:cs typeface="Calibri" panose="020F0502020204030204" pitchFamily="34" charset="0"/>
            </a:rPr>
            <a:t>used or intended to be used by a supplier in the course or furtherance of business</a:t>
          </a:r>
        </a:p>
      </dsp:txBody>
      <dsp:txXfrm>
        <a:off x="5752769" y="36959"/>
        <a:ext cx="1744229" cy="1187954"/>
      </dsp:txXfrm>
    </dsp:sp>
    <dsp:sp modelId="{DC6DEDD2-34CB-4ED7-A77E-D69EFF96A4F0}">
      <dsp:nvSpPr>
        <dsp:cNvPr id="0" name=""/>
        <dsp:cNvSpPr/>
      </dsp:nvSpPr>
      <dsp:spPr>
        <a:xfrm>
          <a:off x="698817" y="0"/>
          <a:ext cx="2597353" cy="1682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IN" sz="1200" b="1" kern="1200" dirty="0">
              <a:latin typeface="Calibri" panose="020F0502020204030204" pitchFamily="34" charset="0"/>
              <a:cs typeface="Calibri" panose="020F0502020204030204" pitchFamily="34" charset="0"/>
            </a:rPr>
            <a:t>IGST/CGST/SGST/UTGST paid on supply of goods/services</a:t>
          </a:r>
          <a:endParaRPr lang="en-US" sz="1200" b="1" kern="1200" dirty="0">
            <a:latin typeface="Calibri" panose="020F0502020204030204" pitchFamily="34" charset="0"/>
            <a:cs typeface="Calibri" panose="020F0502020204030204" pitchFamily="34" charset="0"/>
          </a:endParaRPr>
        </a:p>
        <a:p>
          <a:pPr marL="114300" lvl="1" indent="-114300" algn="l" defTabSz="533400">
            <a:lnSpc>
              <a:spcPct val="90000"/>
            </a:lnSpc>
            <a:spcBef>
              <a:spcPct val="0"/>
            </a:spcBef>
            <a:spcAft>
              <a:spcPct val="15000"/>
            </a:spcAft>
            <a:buChar char="•"/>
          </a:pPr>
          <a:r>
            <a:rPr lang="en-US" sz="1200" b="1" kern="1200" dirty="0">
              <a:latin typeface="Calibri" panose="020F0502020204030204" pitchFamily="34" charset="0"/>
              <a:cs typeface="Calibri" panose="020F0502020204030204" pitchFamily="34" charset="0"/>
            </a:rPr>
            <a:t>Tax paid under import of goods</a:t>
          </a:r>
        </a:p>
        <a:p>
          <a:pPr marL="114300" lvl="1" indent="-114300" algn="l" defTabSz="533400">
            <a:lnSpc>
              <a:spcPct val="90000"/>
            </a:lnSpc>
            <a:spcBef>
              <a:spcPct val="0"/>
            </a:spcBef>
            <a:spcAft>
              <a:spcPct val="15000"/>
            </a:spcAft>
            <a:buChar char="•"/>
          </a:pPr>
          <a:r>
            <a:rPr lang="en-US" sz="1200" b="1" kern="1200" dirty="0">
              <a:latin typeface="Calibri" panose="020F0502020204030204" pitchFamily="34" charset="0"/>
              <a:cs typeface="Calibri" panose="020F0502020204030204" pitchFamily="34" charset="0"/>
            </a:rPr>
            <a:t>Tax paid under RCM</a:t>
          </a:r>
        </a:p>
        <a:p>
          <a:pPr marL="114300" lvl="1" indent="-114300" algn="l" defTabSz="533400">
            <a:lnSpc>
              <a:spcPct val="90000"/>
            </a:lnSpc>
            <a:spcBef>
              <a:spcPct val="0"/>
            </a:spcBef>
            <a:spcAft>
              <a:spcPct val="15000"/>
            </a:spcAft>
            <a:buChar char="•"/>
          </a:pPr>
          <a:r>
            <a:rPr lang="en-US" sz="1200" b="1" kern="1200" dirty="0">
              <a:latin typeface="Calibri" panose="020F0502020204030204" pitchFamily="34" charset="0"/>
              <a:cs typeface="Calibri" panose="020F0502020204030204" pitchFamily="34" charset="0"/>
            </a:rPr>
            <a:t>Does not include tax paid under  composition levy</a:t>
          </a:r>
        </a:p>
      </dsp:txBody>
      <dsp:txXfrm>
        <a:off x="735776" y="36959"/>
        <a:ext cx="1744229" cy="1187954"/>
      </dsp:txXfrm>
    </dsp:sp>
    <dsp:sp modelId="{9382501F-CFFD-4863-AE97-88BD02C10F73}">
      <dsp:nvSpPr>
        <dsp:cNvPr id="0" name=""/>
        <dsp:cNvSpPr/>
      </dsp:nvSpPr>
      <dsp:spPr>
        <a:xfrm>
          <a:off x="1787182" y="299694"/>
          <a:ext cx="2276627" cy="22766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Input tax</a:t>
          </a:r>
        </a:p>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Section 2(62)</a:t>
          </a:r>
        </a:p>
      </dsp:txBody>
      <dsp:txXfrm>
        <a:off x="2453991" y="966503"/>
        <a:ext cx="1609818" cy="1609818"/>
      </dsp:txXfrm>
    </dsp:sp>
    <dsp:sp modelId="{80A8063F-C06E-44BC-A684-9E38F819604D}">
      <dsp:nvSpPr>
        <dsp:cNvPr id="0" name=""/>
        <dsp:cNvSpPr/>
      </dsp:nvSpPr>
      <dsp:spPr>
        <a:xfrm rot="5400000">
          <a:off x="4168965" y="299694"/>
          <a:ext cx="2276627" cy="22766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Input</a:t>
          </a:r>
        </a:p>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Section 2(59)</a:t>
          </a:r>
        </a:p>
      </dsp:txBody>
      <dsp:txXfrm rot="-5400000">
        <a:off x="4168965" y="966503"/>
        <a:ext cx="1609818" cy="1609818"/>
      </dsp:txXfrm>
    </dsp:sp>
    <dsp:sp modelId="{4219DF87-ACEB-41B7-912E-389CDCF74C47}">
      <dsp:nvSpPr>
        <dsp:cNvPr id="0" name=""/>
        <dsp:cNvSpPr/>
      </dsp:nvSpPr>
      <dsp:spPr>
        <a:xfrm rot="10800000">
          <a:off x="4168965" y="2681478"/>
          <a:ext cx="2276627" cy="22766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Input Services </a:t>
          </a:r>
        </a:p>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Section 2(60)</a:t>
          </a:r>
        </a:p>
      </dsp:txBody>
      <dsp:txXfrm rot="10800000">
        <a:off x="4168965" y="2681478"/>
        <a:ext cx="1609818" cy="1609818"/>
      </dsp:txXfrm>
    </dsp:sp>
    <dsp:sp modelId="{0213BE82-F12D-431F-AF77-F261CCE9421B}">
      <dsp:nvSpPr>
        <dsp:cNvPr id="0" name=""/>
        <dsp:cNvSpPr/>
      </dsp:nvSpPr>
      <dsp:spPr>
        <a:xfrm rot="16200000">
          <a:off x="1787182" y="2681478"/>
          <a:ext cx="2276627" cy="22766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Input tax credit </a:t>
          </a:r>
        </a:p>
        <a:p>
          <a:pPr marL="0" lvl="0" indent="0" algn="ctr" defTabSz="933450">
            <a:lnSpc>
              <a:spcPct val="90000"/>
            </a:lnSpc>
            <a:spcBef>
              <a:spcPct val="0"/>
            </a:spcBef>
            <a:spcAft>
              <a:spcPct val="35000"/>
            </a:spcAft>
            <a:buNone/>
          </a:pPr>
          <a:r>
            <a:rPr lang="en-US" sz="2100" kern="1200" dirty="0">
              <a:latin typeface="Calibri" panose="020F0502020204030204" pitchFamily="34" charset="0"/>
              <a:cs typeface="Calibri" panose="020F0502020204030204" pitchFamily="34" charset="0"/>
            </a:rPr>
            <a:t>Section 2(63)</a:t>
          </a:r>
        </a:p>
      </dsp:txBody>
      <dsp:txXfrm rot="5400000">
        <a:off x="2453991" y="2681478"/>
        <a:ext cx="1609818" cy="1609818"/>
      </dsp:txXfrm>
    </dsp:sp>
    <dsp:sp modelId="{1CB9CB36-0E94-44ED-9894-9BBBEA139FA9}">
      <dsp:nvSpPr>
        <dsp:cNvPr id="0" name=""/>
        <dsp:cNvSpPr/>
      </dsp:nvSpPr>
      <dsp:spPr>
        <a:xfrm>
          <a:off x="3723366" y="2155698"/>
          <a:ext cx="786041" cy="68351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573D05-7DC3-4653-88CB-FAD452364473}">
      <dsp:nvSpPr>
        <dsp:cNvPr id="0" name=""/>
        <dsp:cNvSpPr/>
      </dsp:nvSpPr>
      <dsp:spPr>
        <a:xfrm rot="10800000">
          <a:off x="3723366" y="2418588"/>
          <a:ext cx="786041" cy="68351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97A88-C3F9-43AE-B0E1-A21EB13954F8}">
      <dsp:nvSpPr>
        <dsp:cNvPr id="0" name=""/>
        <dsp:cNvSpPr/>
      </dsp:nvSpPr>
      <dsp:spPr>
        <a:xfrm>
          <a:off x="3283197" y="1311"/>
          <a:ext cx="1699160" cy="1449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bg1"/>
              </a:solidFill>
              <a:latin typeface="Calibri" panose="020F0502020204030204" pitchFamily="34" charset="0"/>
              <a:cs typeface="Calibri" panose="020F0502020204030204" pitchFamily="34" charset="0"/>
            </a:rPr>
            <a:t>Invoice/ supplementary invoice/debit note from a registered supplier</a:t>
          </a:r>
          <a:endParaRPr lang="en-US" sz="1400" kern="1200" dirty="0">
            <a:solidFill>
              <a:schemeClr val="bg1"/>
            </a:solidFill>
            <a:latin typeface="Calibri" panose="020F0502020204030204" pitchFamily="34" charset="0"/>
            <a:cs typeface="Calibri" panose="020F0502020204030204" pitchFamily="34" charset="0"/>
          </a:endParaRPr>
        </a:p>
      </dsp:txBody>
      <dsp:txXfrm>
        <a:off x="3532033" y="213538"/>
        <a:ext cx="1201488" cy="1024723"/>
      </dsp:txXfrm>
    </dsp:sp>
    <dsp:sp modelId="{D8D90C67-577C-43AE-BC1C-EF7B482DA392}">
      <dsp:nvSpPr>
        <dsp:cNvPr id="0" name=""/>
        <dsp:cNvSpPr/>
      </dsp:nvSpPr>
      <dsp:spPr>
        <a:xfrm rot="2350839">
          <a:off x="4808250" y="1151104"/>
          <a:ext cx="292584" cy="489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818118" y="1221196"/>
        <a:ext cx="204809" cy="293459"/>
      </dsp:txXfrm>
    </dsp:sp>
    <dsp:sp modelId="{8D0489B5-E5D4-4DE8-B851-B2B32577F62D}">
      <dsp:nvSpPr>
        <dsp:cNvPr id="0" name=""/>
        <dsp:cNvSpPr/>
      </dsp:nvSpPr>
      <dsp:spPr>
        <a:xfrm>
          <a:off x="4927122" y="1357278"/>
          <a:ext cx="1738766" cy="1449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rgbClr val="FFFFFF"/>
              </a:solidFill>
              <a:latin typeface="Calibri" panose="020F0502020204030204" pitchFamily="34" charset="0"/>
              <a:ea typeface="+mn-ea"/>
              <a:cs typeface="Calibri" panose="020F0502020204030204" pitchFamily="34" charset="0"/>
            </a:rPr>
            <a:t>Goods/ services are received by the recipient</a:t>
          </a:r>
          <a:endParaRPr lang="en-US" sz="1400" kern="1200" dirty="0">
            <a:solidFill>
              <a:srgbClr val="FFFFFF"/>
            </a:solidFill>
            <a:latin typeface="Calibri" panose="020F0502020204030204" pitchFamily="34" charset="0"/>
            <a:ea typeface="+mn-ea"/>
            <a:cs typeface="Calibri" panose="020F0502020204030204" pitchFamily="34" charset="0"/>
          </a:endParaRPr>
        </a:p>
      </dsp:txBody>
      <dsp:txXfrm>
        <a:off x="5181758" y="1569505"/>
        <a:ext cx="1229494" cy="1024723"/>
      </dsp:txXfrm>
    </dsp:sp>
    <dsp:sp modelId="{3EC7EE45-C2DD-49C9-A72A-82537E89A4B1}">
      <dsp:nvSpPr>
        <dsp:cNvPr id="0" name=""/>
        <dsp:cNvSpPr/>
      </dsp:nvSpPr>
      <dsp:spPr>
        <a:xfrm rot="6218309">
          <a:off x="5375004" y="2788802"/>
          <a:ext cx="381271" cy="489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10800000">
        <a:off x="5445680" y="2831043"/>
        <a:ext cx="266890" cy="293459"/>
      </dsp:txXfrm>
    </dsp:sp>
    <dsp:sp modelId="{DBD0F05F-3C08-42D9-AD63-C1ADF05BA79D}">
      <dsp:nvSpPr>
        <dsp:cNvPr id="0" name=""/>
        <dsp:cNvSpPr/>
      </dsp:nvSpPr>
      <dsp:spPr>
        <a:xfrm>
          <a:off x="4413210" y="3276602"/>
          <a:ext cx="1835194" cy="1449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rgbClr val="FFFFFF"/>
              </a:solidFill>
              <a:latin typeface="Calibri" panose="020F0502020204030204" pitchFamily="34" charset="0"/>
              <a:ea typeface="+mn-ea"/>
              <a:cs typeface="Calibri" panose="020F0502020204030204" pitchFamily="34" charset="0"/>
            </a:rPr>
            <a:t>Tax is paid by* the vendor</a:t>
          </a:r>
          <a:endParaRPr lang="en-US" sz="1400" kern="1200" dirty="0">
            <a:solidFill>
              <a:srgbClr val="FFFFFF"/>
            </a:solidFill>
            <a:latin typeface="Calibri" panose="020F0502020204030204" pitchFamily="34" charset="0"/>
            <a:ea typeface="+mn-ea"/>
            <a:cs typeface="Calibri" panose="020F0502020204030204" pitchFamily="34" charset="0"/>
          </a:endParaRPr>
        </a:p>
      </dsp:txBody>
      <dsp:txXfrm>
        <a:off x="4681968" y="3488829"/>
        <a:ext cx="1297678" cy="1024723"/>
      </dsp:txXfrm>
    </dsp:sp>
    <dsp:sp modelId="{6E3AF159-7611-4FA4-88BE-E85FF928B9DC}">
      <dsp:nvSpPr>
        <dsp:cNvPr id="0" name=""/>
        <dsp:cNvSpPr/>
      </dsp:nvSpPr>
      <dsp:spPr>
        <a:xfrm rot="10689499">
          <a:off x="3961857" y="3794177"/>
          <a:ext cx="403223" cy="489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10800000">
        <a:off x="4082793" y="3890052"/>
        <a:ext cx="282256" cy="293459"/>
      </dsp:txXfrm>
    </dsp:sp>
    <dsp:sp modelId="{837E839E-8D0D-4A86-8AF8-7034B87C127D}">
      <dsp:nvSpPr>
        <dsp:cNvPr id="0" name=""/>
        <dsp:cNvSpPr/>
      </dsp:nvSpPr>
      <dsp:spPr>
        <a:xfrm>
          <a:off x="2191287" y="3350111"/>
          <a:ext cx="1706797" cy="1449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rgbClr val="FFFFFF"/>
              </a:solidFill>
              <a:latin typeface="Calibri" panose="020F0502020204030204" pitchFamily="34" charset="0"/>
              <a:ea typeface="+mn-ea"/>
              <a:cs typeface="Calibri" panose="020F0502020204030204" pitchFamily="34" charset="0"/>
            </a:rPr>
            <a:t>Furnishing of return by the vendor</a:t>
          </a:r>
          <a:endParaRPr lang="en-US" sz="1400" kern="1200" dirty="0">
            <a:solidFill>
              <a:srgbClr val="FFFFFF"/>
            </a:solidFill>
            <a:latin typeface="Calibri" panose="020F0502020204030204" pitchFamily="34" charset="0"/>
            <a:ea typeface="+mn-ea"/>
            <a:cs typeface="Calibri" panose="020F0502020204030204" pitchFamily="34" charset="0"/>
          </a:endParaRPr>
        </a:p>
      </dsp:txBody>
      <dsp:txXfrm>
        <a:off x="2441242" y="3562338"/>
        <a:ext cx="1206887" cy="1024723"/>
      </dsp:txXfrm>
    </dsp:sp>
    <dsp:sp modelId="{E3DDD394-1BFF-4621-B5D5-5C6FF1B1711C}">
      <dsp:nvSpPr>
        <dsp:cNvPr id="0" name=""/>
        <dsp:cNvSpPr/>
      </dsp:nvSpPr>
      <dsp:spPr>
        <a:xfrm rot="15120000">
          <a:off x="2525431" y="2806672"/>
          <a:ext cx="373412" cy="489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10800000">
        <a:off x="2598752" y="2957762"/>
        <a:ext cx="261388" cy="293459"/>
      </dsp:txXfrm>
    </dsp:sp>
    <dsp:sp modelId="{88B431DF-1462-4BE2-B165-414E1FF6AB49}">
      <dsp:nvSpPr>
        <dsp:cNvPr id="0" name=""/>
        <dsp:cNvSpPr/>
      </dsp:nvSpPr>
      <dsp:spPr>
        <a:xfrm>
          <a:off x="1470045" y="1280439"/>
          <a:ext cx="1804327" cy="1449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rgbClr val="FFFFFF"/>
              </a:solidFill>
              <a:latin typeface="Calibri" panose="020F0502020204030204" pitchFamily="34" charset="0"/>
              <a:ea typeface="+mn-ea"/>
              <a:cs typeface="Calibri" panose="020F0502020204030204" pitchFamily="34" charset="0"/>
            </a:rPr>
            <a:t>Payment if made to vendor within 180 days to vendor</a:t>
          </a:r>
          <a:endParaRPr lang="en-US" sz="1400" kern="1200" dirty="0">
            <a:solidFill>
              <a:srgbClr val="FFFFFF"/>
            </a:solidFill>
            <a:latin typeface="Calibri" panose="020F0502020204030204" pitchFamily="34" charset="0"/>
            <a:ea typeface="+mn-ea"/>
            <a:cs typeface="Calibri" panose="020F0502020204030204" pitchFamily="34" charset="0"/>
          </a:endParaRPr>
        </a:p>
      </dsp:txBody>
      <dsp:txXfrm>
        <a:off x="1734283" y="1492666"/>
        <a:ext cx="1275851" cy="1024723"/>
      </dsp:txXfrm>
    </dsp:sp>
    <dsp:sp modelId="{CB0D01FC-B544-4782-A388-34E71B7F3C35}">
      <dsp:nvSpPr>
        <dsp:cNvPr id="0" name=""/>
        <dsp:cNvSpPr/>
      </dsp:nvSpPr>
      <dsp:spPr>
        <a:xfrm rot="19440000">
          <a:off x="3111280" y="1117657"/>
          <a:ext cx="291392" cy="489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3119628" y="1241168"/>
        <a:ext cx="203974" cy="2934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79076-A038-4310-AD67-2025C6AD1174}">
      <dsp:nvSpPr>
        <dsp:cNvPr id="0" name=""/>
        <dsp:cNvSpPr/>
      </dsp:nvSpPr>
      <dsp:spPr>
        <a:xfrm>
          <a:off x="302" y="116275"/>
          <a:ext cx="1964921" cy="117895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latin typeface="+mj-lt"/>
              <a:ea typeface="Cambria Math" panose="02040503050406030204" pitchFamily="18" charset="0"/>
            </a:rPr>
            <a:t>Supply of Capital goods on which ITC had been taken earlier</a:t>
          </a:r>
          <a:endParaRPr lang="en-IN" sz="1600" kern="1200" dirty="0">
            <a:latin typeface="+mj-lt"/>
            <a:cs typeface="Times New Roman" panose="02020603050405020304" pitchFamily="18" charset="0"/>
          </a:endParaRPr>
        </a:p>
      </dsp:txBody>
      <dsp:txXfrm>
        <a:off x="34832" y="150805"/>
        <a:ext cx="1895861" cy="1109893"/>
      </dsp:txXfrm>
    </dsp:sp>
    <dsp:sp modelId="{009C12FF-5FB1-4969-8407-D7CAA8F7CC50}">
      <dsp:nvSpPr>
        <dsp:cNvPr id="0" name=""/>
        <dsp:cNvSpPr/>
      </dsp:nvSpPr>
      <dsp:spPr>
        <a:xfrm>
          <a:off x="2138137" y="462102"/>
          <a:ext cx="416563" cy="48730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N" sz="2000" kern="1200">
            <a:latin typeface="+mn-lt"/>
          </a:endParaRPr>
        </a:p>
      </dsp:txBody>
      <dsp:txXfrm>
        <a:off x="2138137" y="559562"/>
        <a:ext cx="291594" cy="292380"/>
      </dsp:txXfrm>
    </dsp:sp>
    <dsp:sp modelId="{2F7C57A2-C5C8-476D-800F-18837063CD65}">
      <dsp:nvSpPr>
        <dsp:cNvPr id="0" name=""/>
        <dsp:cNvSpPr/>
      </dsp:nvSpPr>
      <dsp:spPr>
        <a:xfrm>
          <a:off x="2751193" y="116275"/>
          <a:ext cx="1964921" cy="117895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latin typeface="+mj-lt"/>
              <a:ea typeface="Cambria Math" panose="02040503050406030204" pitchFamily="18" charset="0"/>
            </a:rPr>
            <a:t>Pay Tax on higher of: </a:t>
          </a:r>
          <a:endParaRPr lang="en-IN" sz="1600" kern="1200" dirty="0">
            <a:latin typeface="+mj-lt"/>
            <a:cs typeface="Times New Roman" panose="02020603050405020304" pitchFamily="18" charset="0"/>
          </a:endParaRPr>
        </a:p>
      </dsp:txBody>
      <dsp:txXfrm>
        <a:off x="2785723" y="150805"/>
        <a:ext cx="1895861" cy="1109893"/>
      </dsp:txXfrm>
    </dsp:sp>
    <dsp:sp modelId="{7A3E4E27-EACE-46B3-9AC2-AFD02E0A136F}">
      <dsp:nvSpPr>
        <dsp:cNvPr id="0" name=""/>
        <dsp:cNvSpPr/>
      </dsp:nvSpPr>
      <dsp:spPr>
        <a:xfrm>
          <a:off x="4889028" y="462102"/>
          <a:ext cx="416563" cy="48730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N" sz="2000" kern="1200">
            <a:latin typeface="+mn-lt"/>
          </a:endParaRPr>
        </a:p>
      </dsp:txBody>
      <dsp:txXfrm>
        <a:off x="4889028" y="559562"/>
        <a:ext cx="291594" cy="292380"/>
      </dsp:txXfrm>
    </dsp:sp>
    <dsp:sp modelId="{180E6F7A-F4CF-439C-BAF7-C84E669ADAF8}">
      <dsp:nvSpPr>
        <dsp:cNvPr id="0" name=""/>
        <dsp:cNvSpPr/>
      </dsp:nvSpPr>
      <dsp:spPr>
        <a:xfrm>
          <a:off x="5502084" y="116275"/>
          <a:ext cx="2803413" cy="117895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solidFill>
                <a:schemeClr val="tx1"/>
              </a:solidFill>
              <a:latin typeface="+mj-lt"/>
              <a:ea typeface="Cambria Math" panose="02040503050406030204" pitchFamily="18" charset="0"/>
              <a:cs typeface="Times New Roman" panose="02020603050405020304" pitchFamily="18" charset="0"/>
            </a:rPr>
            <a:t>ITC availed earlier </a:t>
          </a:r>
          <a:r>
            <a:rPr lang="en-US" sz="1600" b="1" i="0" kern="1200" dirty="0">
              <a:solidFill>
                <a:schemeClr val="tx1"/>
              </a:solidFill>
              <a:latin typeface="+mj-lt"/>
              <a:ea typeface="Cambria Math" panose="02040503050406030204" pitchFamily="18" charset="0"/>
              <a:cs typeface="Times New Roman" panose="02020603050405020304" pitchFamily="18" charset="0"/>
            </a:rPr>
            <a:t>LESS</a:t>
          </a:r>
          <a:r>
            <a:rPr lang="en-US" sz="1600" b="0" i="0" kern="1200" dirty="0">
              <a:solidFill>
                <a:schemeClr val="tx1"/>
              </a:solidFill>
              <a:latin typeface="+mj-lt"/>
              <a:ea typeface="Cambria Math" panose="02040503050406030204" pitchFamily="18" charset="0"/>
              <a:cs typeface="Times New Roman" panose="02020603050405020304" pitchFamily="18" charset="0"/>
            </a:rPr>
            <a:t> 5% for every quarter</a:t>
          </a:r>
        </a:p>
        <a:p>
          <a:pPr marL="0" lvl="0" indent="0" algn="ctr" defTabSz="711200">
            <a:lnSpc>
              <a:spcPct val="90000"/>
            </a:lnSpc>
            <a:spcBef>
              <a:spcPct val="0"/>
            </a:spcBef>
            <a:spcAft>
              <a:spcPct val="35000"/>
            </a:spcAft>
            <a:buNone/>
          </a:pPr>
          <a:r>
            <a:rPr lang="en-US" sz="1600" b="0" i="0" kern="1200" dirty="0">
              <a:solidFill>
                <a:schemeClr val="tx1"/>
              </a:solidFill>
              <a:latin typeface="+mj-lt"/>
              <a:ea typeface="Cambria Math" panose="02040503050406030204" pitchFamily="18" charset="0"/>
              <a:cs typeface="Times New Roman" panose="02020603050405020304" pitchFamily="18" charset="0"/>
            </a:rPr>
            <a:t>OR</a:t>
          </a:r>
        </a:p>
        <a:p>
          <a:pPr marL="0" lvl="0" indent="0" algn="ctr" defTabSz="711200">
            <a:lnSpc>
              <a:spcPct val="90000"/>
            </a:lnSpc>
            <a:spcBef>
              <a:spcPct val="0"/>
            </a:spcBef>
            <a:spcAft>
              <a:spcPct val="35000"/>
            </a:spcAft>
            <a:buNone/>
          </a:pPr>
          <a:r>
            <a:rPr lang="en-US" sz="1600" b="0" i="0" kern="1200" dirty="0">
              <a:solidFill>
                <a:schemeClr val="tx1"/>
              </a:solidFill>
              <a:latin typeface="+mj-lt"/>
              <a:ea typeface="Cambria Math" panose="02040503050406030204" pitchFamily="18" charset="0"/>
              <a:cs typeface="Times New Roman" panose="02020603050405020304" pitchFamily="18" charset="0"/>
            </a:rPr>
            <a:t>Tax on Transaction Value</a:t>
          </a:r>
        </a:p>
      </dsp:txBody>
      <dsp:txXfrm>
        <a:off x="5536614" y="150805"/>
        <a:ext cx="2734353" cy="11098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B1EE5-0030-48E9-AF85-6F641C316A60}">
      <dsp:nvSpPr>
        <dsp:cNvPr id="0" name=""/>
        <dsp:cNvSpPr/>
      </dsp:nvSpPr>
      <dsp:spPr>
        <a:xfrm>
          <a:off x="3242424" y="3833247"/>
          <a:ext cx="430451" cy="91440"/>
        </a:xfrm>
        <a:custGeom>
          <a:avLst/>
          <a:gdLst/>
          <a:ahLst/>
          <a:cxnLst/>
          <a:rect l="0" t="0" r="0" b="0"/>
          <a:pathLst>
            <a:path>
              <a:moveTo>
                <a:pt x="0" y="45720"/>
              </a:moveTo>
              <a:lnTo>
                <a:pt x="430451" y="45720"/>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IN" sz="1400" kern="1200" dirty="0">
            <a:latin typeface="Arial" panose="020B0604020202020204" pitchFamily="34" charset="0"/>
            <a:cs typeface="Arial" panose="020B0604020202020204" pitchFamily="34" charset="0"/>
          </a:endParaRPr>
        </a:p>
      </dsp:txBody>
      <dsp:txXfrm>
        <a:off x="3446889" y="3868206"/>
        <a:ext cx="21522" cy="21522"/>
      </dsp:txXfrm>
    </dsp:sp>
    <dsp:sp modelId="{D87E40C2-A6E4-4CBD-A1B8-E1EB64233448}">
      <dsp:nvSpPr>
        <dsp:cNvPr id="0" name=""/>
        <dsp:cNvSpPr/>
      </dsp:nvSpPr>
      <dsp:spPr>
        <a:xfrm>
          <a:off x="659717" y="2956220"/>
          <a:ext cx="430451" cy="922747"/>
        </a:xfrm>
        <a:custGeom>
          <a:avLst/>
          <a:gdLst/>
          <a:ahLst/>
          <a:cxnLst/>
          <a:rect l="0" t="0" r="0" b="0"/>
          <a:pathLst>
            <a:path>
              <a:moveTo>
                <a:pt x="0" y="0"/>
              </a:moveTo>
              <a:lnTo>
                <a:pt x="215225" y="0"/>
              </a:lnTo>
              <a:lnTo>
                <a:pt x="215225" y="922747"/>
              </a:lnTo>
              <a:lnTo>
                <a:pt x="430451" y="922747"/>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IN" sz="1400" kern="1200" dirty="0">
            <a:latin typeface="Arial" panose="020B0604020202020204" pitchFamily="34" charset="0"/>
            <a:cs typeface="Arial" panose="020B0604020202020204" pitchFamily="34" charset="0"/>
          </a:endParaRPr>
        </a:p>
      </dsp:txBody>
      <dsp:txXfrm>
        <a:off x="849487" y="3392138"/>
        <a:ext cx="50910" cy="50910"/>
      </dsp:txXfrm>
    </dsp:sp>
    <dsp:sp modelId="{2952E6D4-C041-4B3E-96E7-74DD98D88B26}">
      <dsp:nvSpPr>
        <dsp:cNvPr id="0" name=""/>
        <dsp:cNvSpPr/>
      </dsp:nvSpPr>
      <dsp:spPr>
        <a:xfrm>
          <a:off x="5825132" y="3058748"/>
          <a:ext cx="430451" cy="820219"/>
        </a:xfrm>
        <a:custGeom>
          <a:avLst/>
          <a:gdLst/>
          <a:ahLst/>
          <a:cxnLst/>
          <a:rect l="0" t="0" r="0" b="0"/>
          <a:pathLst>
            <a:path>
              <a:moveTo>
                <a:pt x="0" y="0"/>
              </a:moveTo>
              <a:lnTo>
                <a:pt x="215225" y="0"/>
              </a:lnTo>
              <a:lnTo>
                <a:pt x="215225" y="820219"/>
              </a:lnTo>
              <a:lnTo>
                <a:pt x="430451" y="820219"/>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6017200" y="3445700"/>
        <a:ext cx="46315" cy="46315"/>
      </dsp:txXfrm>
    </dsp:sp>
    <dsp:sp modelId="{63E04E29-860C-4243-A93A-CA52EB883B97}">
      <dsp:nvSpPr>
        <dsp:cNvPr id="0" name=""/>
        <dsp:cNvSpPr/>
      </dsp:nvSpPr>
      <dsp:spPr>
        <a:xfrm>
          <a:off x="5825132" y="3013028"/>
          <a:ext cx="430451" cy="91440"/>
        </a:xfrm>
        <a:custGeom>
          <a:avLst/>
          <a:gdLst/>
          <a:ahLst/>
          <a:cxnLst/>
          <a:rect l="0" t="0" r="0" b="0"/>
          <a:pathLst>
            <a:path>
              <a:moveTo>
                <a:pt x="0" y="45720"/>
              </a:moveTo>
              <a:lnTo>
                <a:pt x="430451" y="45720"/>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6029597" y="3047986"/>
        <a:ext cx="21522" cy="21522"/>
      </dsp:txXfrm>
    </dsp:sp>
    <dsp:sp modelId="{2A4B49A2-8A45-4FC1-925E-8ABC17880FDF}">
      <dsp:nvSpPr>
        <dsp:cNvPr id="0" name=""/>
        <dsp:cNvSpPr/>
      </dsp:nvSpPr>
      <dsp:spPr>
        <a:xfrm>
          <a:off x="5825132" y="2238528"/>
          <a:ext cx="430451" cy="820219"/>
        </a:xfrm>
        <a:custGeom>
          <a:avLst/>
          <a:gdLst/>
          <a:ahLst/>
          <a:cxnLst/>
          <a:rect l="0" t="0" r="0" b="0"/>
          <a:pathLst>
            <a:path>
              <a:moveTo>
                <a:pt x="0" y="820219"/>
              </a:moveTo>
              <a:lnTo>
                <a:pt x="215225" y="820219"/>
              </a:lnTo>
              <a:lnTo>
                <a:pt x="215225" y="0"/>
              </a:lnTo>
              <a:lnTo>
                <a:pt x="430451" y="0"/>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6017200" y="2625480"/>
        <a:ext cx="46315" cy="46315"/>
      </dsp:txXfrm>
    </dsp:sp>
    <dsp:sp modelId="{28D7BBA9-F7D8-49C4-8459-BBCCC3E47619}">
      <dsp:nvSpPr>
        <dsp:cNvPr id="0" name=""/>
        <dsp:cNvSpPr/>
      </dsp:nvSpPr>
      <dsp:spPr>
        <a:xfrm>
          <a:off x="3242424" y="2033473"/>
          <a:ext cx="430451" cy="1025274"/>
        </a:xfrm>
        <a:custGeom>
          <a:avLst/>
          <a:gdLst/>
          <a:ahLst/>
          <a:cxnLst/>
          <a:rect l="0" t="0" r="0" b="0"/>
          <a:pathLst>
            <a:path>
              <a:moveTo>
                <a:pt x="0" y="0"/>
              </a:moveTo>
              <a:lnTo>
                <a:pt x="215225" y="0"/>
              </a:lnTo>
              <a:lnTo>
                <a:pt x="215225" y="1025274"/>
              </a:lnTo>
              <a:lnTo>
                <a:pt x="430451" y="1025274"/>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3429851" y="2518311"/>
        <a:ext cx="55598" cy="55598"/>
      </dsp:txXfrm>
    </dsp:sp>
    <dsp:sp modelId="{67934EEC-98BF-406B-A2F8-D6AC658B686B}">
      <dsp:nvSpPr>
        <dsp:cNvPr id="0" name=""/>
        <dsp:cNvSpPr/>
      </dsp:nvSpPr>
      <dsp:spPr>
        <a:xfrm>
          <a:off x="5825132" y="1008198"/>
          <a:ext cx="430451" cy="410109"/>
        </a:xfrm>
        <a:custGeom>
          <a:avLst/>
          <a:gdLst/>
          <a:ahLst/>
          <a:cxnLst/>
          <a:rect l="0" t="0" r="0" b="0"/>
          <a:pathLst>
            <a:path>
              <a:moveTo>
                <a:pt x="0" y="0"/>
              </a:moveTo>
              <a:lnTo>
                <a:pt x="215225" y="0"/>
              </a:lnTo>
              <a:lnTo>
                <a:pt x="215225" y="410109"/>
              </a:lnTo>
              <a:lnTo>
                <a:pt x="430451" y="410109"/>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6025494" y="1198390"/>
        <a:ext cx="29727" cy="29727"/>
      </dsp:txXfrm>
    </dsp:sp>
    <dsp:sp modelId="{907BBAEF-677B-4067-8DA0-6A07C7BE43C2}">
      <dsp:nvSpPr>
        <dsp:cNvPr id="0" name=""/>
        <dsp:cNvSpPr/>
      </dsp:nvSpPr>
      <dsp:spPr>
        <a:xfrm>
          <a:off x="5825132" y="598088"/>
          <a:ext cx="430451" cy="410109"/>
        </a:xfrm>
        <a:custGeom>
          <a:avLst/>
          <a:gdLst/>
          <a:ahLst/>
          <a:cxnLst/>
          <a:rect l="0" t="0" r="0" b="0"/>
          <a:pathLst>
            <a:path>
              <a:moveTo>
                <a:pt x="0" y="410109"/>
              </a:moveTo>
              <a:lnTo>
                <a:pt x="215225" y="410109"/>
              </a:lnTo>
              <a:lnTo>
                <a:pt x="215225" y="0"/>
              </a:lnTo>
              <a:lnTo>
                <a:pt x="430451" y="0"/>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6025494" y="788280"/>
        <a:ext cx="29727" cy="29727"/>
      </dsp:txXfrm>
    </dsp:sp>
    <dsp:sp modelId="{54ACA8D2-018B-4D31-A82C-D1E7393C6D72}">
      <dsp:nvSpPr>
        <dsp:cNvPr id="0" name=""/>
        <dsp:cNvSpPr/>
      </dsp:nvSpPr>
      <dsp:spPr>
        <a:xfrm>
          <a:off x="3242424" y="1008198"/>
          <a:ext cx="430451" cy="1025274"/>
        </a:xfrm>
        <a:custGeom>
          <a:avLst/>
          <a:gdLst/>
          <a:ahLst/>
          <a:cxnLst/>
          <a:rect l="0" t="0" r="0" b="0"/>
          <a:pathLst>
            <a:path>
              <a:moveTo>
                <a:pt x="0" y="1025274"/>
              </a:moveTo>
              <a:lnTo>
                <a:pt x="215225" y="1025274"/>
              </a:lnTo>
              <a:lnTo>
                <a:pt x="215225" y="0"/>
              </a:lnTo>
              <a:lnTo>
                <a:pt x="430451" y="0"/>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IN" sz="1400" kern="1200" dirty="0">
            <a:latin typeface="Arial" panose="020B0604020202020204" pitchFamily="34" charset="0"/>
            <a:cs typeface="Arial" panose="020B0604020202020204" pitchFamily="34" charset="0"/>
          </a:endParaRPr>
        </a:p>
      </dsp:txBody>
      <dsp:txXfrm>
        <a:off x="3429851" y="1493036"/>
        <a:ext cx="55598" cy="55598"/>
      </dsp:txXfrm>
    </dsp:sp>
    <dsp:sp modelId="{B0D51F2A-4AEF-469A-8313-841C65530883}">
      <dsp:nvSpPr>
        <dsp:cNvPr id="0" name=""/>
        <dsp:cNvSpPr/>
      </dsp:nvSpPr>
      <dsp:spPr>
        <a:xfrm>
          <a:off x="659717" y="2033473"/>
          <a:ext cx="430451" cy="922747"/>
        </a:xfrm>
        <a:custGeom>
          <a:avLst/>
          <a:gdLst/>
          <a:ahLst/>
          <a:cxnLst/>
          <a:rect l="0" t="0" r="0" b="0"/>
          <a:pathLst>
            <a:path>
              <a:moveTo>
                <a:pt x="0" y="922747"/>
              </a:moveTo>
              <a:lnTo>
                <a:pt x="215225" y="922747"/>
              </a:lnTo>
              <a:lnTo>
                <a:pt x="215225" y="0"/>
              </a:lnTo>
              <a:lnTo>
                <a:pt x="430451" y="0"/>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IN" sz="1400" kern="1200">
            <a:latin typeface="Arial" panose="020B0604020202020204" pitchFamily="34" charset="0"/>
            <a:cs typeface="Arial" panose="020B0604020202020204" pitchFamily="34" charset="0"/>
          </a:endParaRPr>
        </a:p>
      </dsp:txBody>
      <dsp:txXfrm>
        <a:off x="849487" y="2469391"/>
        <a:ext cx="50910" cy="50910"/>
      </dsp:txXfrm>
    </dsp:sp>
    <dsp:sp modelId="{2E16034B-416D-4816-BB01-794D145EF445}">
      <dsp:nvSpPr>
        <dsp:cNvPr id="0" name=""/>
        <dsp:cNvSpPr/>
      </dsp:nvSpPr>
      <dsp:spPr>
        <a:xfrm rot="16200000">
          <a:off x="-1395149" y="2628132"/>
          <a:ext cx="34535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Use of input tax credit</a:t>
          </a:r>
          <a:endParaRPr lang="en-IN" sz="1400" kern="1200" dirty="0">
            <a:latin typeface="Calibri" panose="020F0502020204030204" pitchFamily="34" charset="0"/>
            <a:cs typeface="Calibri" panose="020F0502020204030204" pitchFamily="34" charset="0"/>
          </a:endParaRPr>
        </a:p>
      </dsp:txBody>
      <dsp:txXfrm>
        <a:off x="-1395149" y="2628132"/>
        <a:ext cx="3453556" cy="656175"/>
      </dsp:txXfrm>
    </dsp:sp>
    <dsp:sp modelId="{036085EB-1145-4F27-8AB9-4F681830A8D8}">
      <dsp:nvSpPr>
        <dsp:cNvPr id="0" name=""/>
        <dsp:cNvSpPr/>
      </dsp:nvSpPr>
      <dsp:spPr>
        <a:xfrm>
          <a:off x="1090168" y="1705385"/>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For Business purposes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16(1)</a:t>
          </a:r>
          <a:endParaRPr lang="en-IN" sz="1400" kern="1200" dirty="0">
            <a:latin typeface="Calibri" panose="020F0502020204030204" pitchFamily="34" charset="0"/>
            <a:cs typeface="Calibri" panose="020F0502020204030204" pitchFamily="34" charset="0"/>
          </a:endParaRPr>
        </a:p>
      </dsp:txBody>
      <dsp:txXfrm>
        <a:off x="1090168" y="1705385"/>
        <a:ext cx="2152256" cy="656175"/>
      </dsp:txXfrm>
    </dsp:sp>
    <dsp:sp modelId="{4A256688-2AA5-410E-BACA-89421B07AD71}">
      <dsp:nvSpPr>
        <dsp:cNvPr id="0" name=""/>
        <dsp:cNvSpPr/>
      </dsp:nvSpPr>
      <dsp:spPr>
        <a:xfrm>
          <a:off x="3672876" y="680110"/>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ITC Available</a:t>
          </a:r>
        </a:p>
      </dsp:txBody>
      <dsp:txXfrm>
        <a:off x="3672876" y="680110"/>
        <a:ext cx="2152256" cy="656175"/>
      </dsp:txXfrm>
    </dsp:sp>
    <dsp:sp modelId="{E7A78569-EDDB-4704-8B2C-50DBADA42106}">
      <dsp:nvSpPr>
        <dsp:cNvPr id="0" name=""/>
        <dsp:cNvSpPr/>
      </dsp:nvSpPr>
      <dsp:spPr>
        <a:xfrm>
          <a:off x="6255584" y="270001"/>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Taxable Supplies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17(2)</a:t>
          </a:r>
          <a:r>
            <a:rPr lang="en-IN" sz="1400" kern="1200" dirty="0">
              <a:latin typeface="Calibri" panose="020F0502020204030204" pitchFamily="34" charset="0"/>
              <a:cs typeface="Calibri" panose="020F0502020204030204" pitchFamily="34" charset="0"/>
            </a:rPr>
            <a:t> </a:t>
          </a:r>
        </a:p>
      </dsp:txBody>
      <dsp:txXfrm>
        <a:off x="6255584" y="270001"/>
        <a:ext cx="2152256" cy="656175"/>
      </dsp:txXfrm>
    </dsp:sp>
    <dsp:sp modelId="{9B49BD21-F460-4C0F-AB58-25F1071C3C94}">
      <dsp:nvSpPr>
        <dsp:cNvPr id="0" name=""/>
        <dsp:cNvSpPr/>
      </dsp:nvSpPr>
      <dsp:spPr>
        <a:xfrm>
          <a:off x="6255584" y="1090220"/>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Zero rated Supplies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17(2)</a:t>
          </a:r>
          <a:r>
            <a:rPr lang="en-IN" sz="1400" kern="1200" dirty="0">
              <a:latin typeface="Calibri" panose="020F0502020204030204" pitchFamily="34" charset="0"/>
              <a:cs typeface="Calibri" panose="020F0502020204030204" pitchFamily="34" charset="0"/>
            </a:rPr>
            <a:t> </a:t>
          </a:r>
        </a:p>
      </dsp:txBody>
      <dsp:txXfrm>
        <a:off x="6255584" y="1090220"/>
        <a:ext cx="2152256" cy="656175"/>
      </dsp:txXfrm>
    </dsp:sp>
    <dsp:sp modelId="{20970F85-23F3-481F-9723-2EE254415862}">
      <dsp:nvSpPr>
        <dsp:cNvPr id="0" name=""/>
        <dsp:cNvSpPr/>
      </dsp:nvSpPr>
      <dsp:spPr>
        <a:xfrm>
          <a:off x="3672876" y="2730660"/>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ITC not available </a:t>
          </a:r>
        </a:p>
      </dsp:txBody>
      <dsp:txXfrm>
        <a:off x="3672876" y="2730660"/>
        <a:ext cx="2152256" cy="656175"/>
      </dsp:txXfrm>
    </dsp:sp>
    <dsp:sp modelId="{9AA0FED0-7A8C-4CF3-973D-DACE75CE9828}">
      <dsp:nvSpPr>
        <dsp:cNvPr id="0" name=""/>
        <dsp:cNvSpPr/>
      </dsp:nvSpPr>
      <dsp:spPr>
        <a:xfrm>
          <a:off x="6255584" y="1910440"/>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Non-taxable supplies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17(2)</a:t>
          </a:r>
          <a:r>
            <a:rPr lang="en-IN" sz="1400" kern="1200" dirty="0">
              <a:latin typeface="Calibri" panose="020F0502020204030204" pitchFamily="34" charset="0"/>
              <a:cs typeface="Calibri" panose="020F0502020204030204" pitchFamily="34" charset="0"/>
            </a:rPr>
            <a:t> </a:t>
          </a:r>
        </a:p>
      </dsp:txBody>
      <dsp:txXfrm>
        <a:off x="6255584" y="1910440"/>
        <a:ext cx="2152256" cy="656175"/>
      </dsp:txXfrm>
    </dsp:sp>
    <dsp:sp modelId="{7AF9EFC9-4D29-490E-BAB9-407C229370E3}">
      <dsp:nvSpPr>
        <dsp:cNvPr id="0" name=""/>
        <dsp:cNvSpPr/>
      </dsp:nvSpPr>
      <dsp:spPr>
        <a:xfrm>
          <a:off x="6255584" y="2730660"/>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Exempt supplies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17(2)</a:t>
          </a:r>
          <a:r>
            <a:rPr lang="en-IN" sz="1400" kern="1200" dirty="0">
              <a:latin typeface="Calibri" panose="020F0502020204030204" pitchFamily="34" charset="0"/>
              <a:cs typeface="Calibri" panose="020F0502020204030204" pitchFamily="34" charset="0"/>
            </a:rPr>
            <a:t> </a:t>
          </a:r>
        </a:p>
      </dsp:txBody>
      <dsp:txXfrm>
        <a:off x="6255584" y="2730660"/>
        <a:ext cx="2152256" cy="656175"/>
      </dsp:txXfrm>
    </dsp:sp>
    <dsp:sp modelId="{6C04B479-7AFA-4379-A1ED-71A861381FB4}">
      <dsp:nvSpPr>
        <dsp:cNvPr id="0" name=""/>
        <dsp:cNvSpPr/>
      </dsp:nvSpPr>
      <dsp:spPr>
        <a:xfrm>
          <a:off x="6255584" y="3550879"/>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Nil- rated supplies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17(2)</a:t>
          </a:r>
          <a:endParaRPr lang="en-IN" sz="1400" kern="1200" dirty="0">
            <a:latin typeface="Calibri" panose="020F0502020204030204" pitchFamily="34" charset="0"/>
            <a:cs typeface="Calibri" panose="020F0502020204030204" pitchFamily="34" charset="0"/>
          </a:endParaRPr>
        </a:p>
      </dsp:txBody>
      <dsp:txXfrm>
        <a:off x="6255584" y="3550879"/>
        <a:ext cx="2152256" cy="656175"/>
      </dsp:txXfrm>
    </dsp:sp>
    <dsp:sp modelId="{9113785F-C6BC-4BA8-9BFE-11F6CF686DC5}">
      <dsp:nvSpPr>
        <dsp:cNvPr id="0" name=""/>
        <dsp:cNvSpPr/>
      </dsp:nvSpPr>
      <dsp:spPr>
        <a:xfrm>
          <a:off x="1090168" y="3550879"/>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For Other purposes</a:t>
          </a:r>
        </a:p>
        <a:p>
          <a:pPr marL="0" lvl="0" indent="0" algn="ctr" defTabSz="622300">
            <a:lnSpc>
              <a:spcPct val="90000"/>
            </a:lnSpc>
            <a:spcBef>
              <a:spcPct val="0"/>
            </a:spcBef>
            <a:spcAft>
              <a:spcPct val="35000"/>
            </a:spcAft>
            <a:buNone/>
          </a:pPr>
          <a:r>
            <a:rPr lang="en-US" sz="1400" kern="1200" dirty="0">
              <a:latin typeface="Calibri" panose="020F0502020204030204" pitchFamily="34" charset="0"/>
              <a:ea typeface="Cambria Math" panose="02040503050406030204" pitchFamily="18" charset="0"/>
              <a:cs typeface="Calibri" panose="020F0502020204030204" pitchFamily="34" charset="0"/>
            </a:rPr>
            <a:t>Section 17(1)</a:t>
          </a:r>
          <a:endParaRPr lang="en-IN" sz="1400" kern="1200" dirty="0">
            <a:latin typeface="Calibri" panose="020F0502020204030204" pitchFamily="34" charset="0"/>
            <a:cs typeface="Calibri" panose="020F0502020204030204" pitchFamily="34" charset="0"/>
          </a:endParaRPr>
        </a:p>
      </dsp:txBody>
      <dsp:txXfrm>
        <a:off x="1090168" y="3550879"/>
        <a:ext cx="2152256" cy="656175"/>
      </dsp:txXfrm>
    </dsp:sp>
    <dsp:sp modelId="{A30FB311-47B9-49C1-B9ED-45DDE755B7CF}">
      <dsp:nvSpPr>
        <dsp:cNvPr id="0" name=""/>
        <dsp:cNvSpPr/>
      </dsp:nvSpPr>
      <dsp:spPr>
        <a:xfrm>
          <a:off x="3672876" y="3550879"/>
          <a:ext cx="2152256" cy="656175"/>
        </a:xfrm>
        <a:prstGeom prst="rect">
          <a:avLst/>
        </a:prstGeom>
        <a:solidFill>
          <a:schemeClr val="bg1">
            <a:lumMod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b="0" u="none" kern="1200" dirty="0">
              <a:latin typeface="Calibri" panose="020F0502020204030204" pitchFamily="34" charset="0"/>
              <a:cs typeface="Calibri" panose="020F0502020204030204" pitchFamily="34" charset="0"/>
            </a:rPr>
            <a:t>ITC not Available</a:t>
          </a:r>
        </a:p>
      </dsp:txBody>
      <dsp:txXfrm>
        <a:off x="3672876" y="3550879"/>
        <a:ext cx="2152256" cy="6561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CEC71-926B-4E86-8C30-A5A9DB4D2C45}">
      <dsp:nvSpPr>
        <dsp:cNvPr id="0" name=""/>
        <dsp:cNvSpPr/>
      </dsp:nvSpPr>
      <dsp:spPr>
        <a:xfrm>
          <a:off x="0" y="423524"/>
          <a:ext cx="8388001" cy="5733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651002" tIns="270764" rIns="651002" bIns="99568" numCol="1" spcCol="1270" anchor="t" anchorCtr="0">
          <a:noAutofit/>
        </a:bodyPr>
        <a:lstStyle/>
        <a:p>
          <a:pPr marL="0" lvl="1" indent="0" algn="l" defTabSz="622300">
            <a:lnSpc>
              <a:spcPct val="90000"/>
            </a:lnSpc>
            <a:spcBef>
              <a:spcPct val="0"/>
            </a:spcBef>
            <a:spcAft>
              <a:spcPct val="15000"/>
            </a:spcAft>
            <a:buChar char="•"/>
          </a:pPr>
          <a:r>
            <a:rPr lang="en-IN" sz="1400" kern="1200" dirty="0">
              <a:latin typeface="Calibri" panose="020F0502020204030204" pitchFamily="34" charset="0"/>
              <a:cs typeface="Calibri" panose="020F0502020204030204" pitchFamily="34" charset="0"/>
            </a:rPr>
            <a:t>Fully allowed </a:t>
          </a:r>
        </a:p>
      </dsp:txBody>
      <dsp:txXfrm>
        <a:off x="0" y="423524"/>
        <a:ext cx="8388001" cy="573300"/>
      </dsp:txXfrm>
    </dsp:sp>
    <dsp:sp modelId="{9E69F0AB-4D22-4121-A3AE-759BFA004F49}">
      <dsp:nvSpPr>
        <dsp:cNvPr id="0" name=""/>
        <dsp:cNvSpPr/>
      </dsp:nvSpPr>
      <dsp:spPr>
        <a:xfrm>
          <a:off x="419400" y="78574"/>
          <a:ext cx="7196762" cy="536830"/>
        </a:xfrm>
        <a:prstGeom prst="round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933" tIns="0" rIns="221933" bIns="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libri" panose="020F0502020204030204" pitchFamily="34" charset="0"/>
              <a:cs typeface="Calibri" panose="020F0502020204030204" pitchFamily="34" charset="0"/>
            </a:rPr>
            <a:t>ITC attributable to Input, Input Services and Capital Goods exclusively used for taxable supplies including zero rated supplies</a:t>
          </a:r>
        </a:p>
      </dsp:txBody>
      <dsp:txXfrm>
        <a:off x="445606" y="104780"/>
        <a:ext cx="7144350" cy="484418"/>
      </dsp:txXfrm>
    </dsp:sp>
    <dsp:sp modelId="{BE3DD39D-D570-4552-8D40-DABDBA7B02D9}">
      <dsp:nvSpPr>
        <dsp:cNvPr id="0" name=""/>
        <dsp:cNvSpPr/>
      </dsp:nvSpPr>
      <dsp:spPr>
        <a:xfrm>
          <a:off x="0" y="1411974"/>
          <a:ext cx="8388001" cy="5733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651002" tIns="270764" rIns="651002"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Calibri" panose="020F0502020204030204" pitchFamily="34" charset="0"/>
              <a:cs typeface="Calibri" panose="020F0502020204030204" pitchFamily="34" charset="0"/>
            </a:rPr>
            <a:t>Fully disallowed</a:t>
          </a:r>
          <a:endParaRPr lang="en-IN" sz="1400" kern="1200" dirty="0">
            <a:latin typeface="Calibri" panose="020F0502020204030204" pitchFamily="34" charset="0"/>
            <a:cs typeface="Calibri" panose="020F0502020204030204" pitchFamily="34" charset="0"/>
          </a:endParaRPr>
        </a:p>
      </dsp:txBody>
      <dsp:txXfrm>
        <a:off x="0" y="1411974"/>
        <a:ext cx="8388001" cy="573300"/>
      </dsp:txXfrm>
    </dsp:sp>
    <dsp:sp modelId="{45B7731C-1948-4DAE-BBE9-A9A7DF93D36D}">
      <dsp:nvSpPr>
        <dsp:cNvPr id="0" name=""/>
        <dsp:cNvSpPr/>
      </dsp:nvSpPr>
      <dsp:spPr>
        <a:xfrm>
          <a:off x="419400" y="1067024"/>
          <a:ext cx="7196762" cy="536830"/>
        </a:xfrm>
        <a:prstGeom prst="round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933" tIns="0" rIns="221933" bIns="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ITC attributable to services/goods exclusively used for purposes other than businesses</a:t>
          </a:r>
          <a:endParaRPr lang="en-IN" sz="1400" kern="1200" dirty="0">
            <a:latin typeface="Calibri" panose="020F0502020204030204" pitchFamily="34" charset="0"/>
            <a:cs typeface="Calibri" panose="020F0502020204030204" pitchFamily="34" charset="0"/>
          </a:endParaRPr>
        </a:p>
      </dsp:txBody>
      <dsp:txXfrm>
        <a:off x="445606" y="1093230"/>
        <a:ext cx="7144350" cy="484418"/>
      </dsp:txXfrm>
    </dsp:sp>
    <dsp:sp modelId="{B0C48A9C-A7F7-40C7-B5F7-AC7E85525B7A}">
      <dsp:nvSpPr>
        <dsp:cNvPr id="0" name=""/>
        <dsp:cNvSpPr/>
      </dsp:nvSpPr>
      <dsp:spPr>
        <a:xfrm>
          <a:off x="0" y="2400425"/>
          <a:ext cx="8388001" cy="5733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651002" tIns="270764" rIns="651002"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Calibri" panose="020F0502020204030204" pitchFamily="34" charset="0"/>
              <a:cs typeface="Calibri" panose="020F0502020204030204" pitchFamily="34" charset="0"/>
            </a:rPr>
            <a:t>Fully disallowed</a:t>
          </a:r>
          <a:endParaRPr lang="en-IN" sz="1400" kern="1200" dirty="0">
            <a:latin typeface="Calibri" panose="020F0502020204030204" pitchFamily="34" charset="0"/>
            <a:cs typeface="Calibri" panose="020F0502020204030204" pitchFamily="34" charset="0"/>
          </a:endParaRPr>
        </a:p>
      </dsp:txBody>
      <dsp:txXfrm>
        <a:off x="0" y="2400425"/>
        <a:ext cx="8388001" cy="573300"/>
      </dsp:txXfrm>
    </dsp:sp>
    <dsp:sp modelId="{EEFC5A30-0A5A-42A7-A9EB-87C76C815052}">
      <dsp:nvSpPr>
        <dsp:cNvPr id="0" name=""/>
        <dsp:cNvSpPr/>
      </dsp:nvSpPr>
      <dsp:spPr>
        <a:xfrm>
          <a:off x="419400" y="2055474"/>
          <a:ext cx="7196762" cy="536830"/>
        </a:xfrm>
        <a:prstGeom prst="round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933" tIns="0" rIns="221933" bIns="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ITC attributable to services/goods exclusively used for effecting exempt supplies</a:t>
          </a:r>
          <a:endParaRPr lang="en-IN" sz="1400" kern="1200" dirty="0">
            <a:latin typeface="Calibri" panose="020F0502020204030204" pitchFamily="34" charset="0"/>
            <a:cs typeface="Calibri" panose="020F0502020204030204" pitchFamily="34" charset="0"/>
          </a:endParaRPr>
        </a:p>
      </dsp:txBody>
      <dsp:txXfrm>
        <a:off x="445606" y="2081680"/>
        <a:ext cx="7144350" cy="484418"/>
      </dsp:txXfrm>
    </dsp:sp>
    <dsp:sp modelId="{D72F8C0D-C774-439F-9D2A-79BB750767C6}">
      <dsp:nvSpPr>
        <dsp:cNvPr id="0" name=""/>
        <dsp:cNvSpPr/>
      </dsp:nvSpPr>
      <dsp:spPr>
        <a:xfrm>
          <a:off x="0" y="3388875"/>
          <a:ext cx="8388001" cy="5733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651002" tIns="270764" rIns="651002"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Calibri" panose="020F0502020204030204" pitchFamily="34" charset="0"/>
              <a:cs typeface="Calibri" panose="020F0502020204030204" pitchFamily="34" charset="0"/>
            </a:rPr>
            <a:t>Eligible ITC Calculation based on turnover ratio of taxable and exempt supplies.</a:t>
          </a:r>
          <a:endParaRPr lang="en-IN" sz="1400" kern="1200" dirty="0">
            <a:latin typeface="Calibri" panose="020F0502020204030204" pitchFamily="34" charset="0"/>
            <a:cs typeface="Calibri" panose="020F0502020204030204" pitchFamily="34" charset="0"/>
          </a:endParaRPr>
        </a:p>
      </dsp:txBody>
      <dsp:txXfrm>
        <a:off x="0" y="3388875"/>
        <a:ext cx="8388001" cy="573300"/>
      </dsp:txXfrm>
    </dsp:sp>
    <dsp:sp modelId="{93FB6CE1-0679-42BC-8DD1-820BB283B1B0}">
      <dsp:nvSpPr>
        <dsp:cNvPr id="0" name=""/>
        <dsp:cNvSpPr/>
      </dsp:nvSpPr>
      <dsp:spPr>
        <a:xfrm>
          <a:off x="419400" y="3043925"/>
          <a:ext cx="7196762" cy="536830"/>
        </a:xfrm>
        <a:prstGeom prst="round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933" tIns="0" rIns="221933" bIns="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ITC attributable to goods/services used partly for effecting taxable supplies and partly for exempt supplies</a:t>
          </a:r>
          <a:endParaRPr lang="en-IN" sz="1400" kern="1200" dirty="0">
            <a:latin typeface="Calibri" panose="020F0502020204030204" pitchFamily="34" charset="0"/>
            <a:cs typeface="Calibri" panose="020F0502020204030204" pitchFamily="34" charset="0"/>
          </a:endParaRPr>
        </a:p>
      </dsp:txBody>
      <dsp:txXfrm>
        <a:off x="445606" y="3070131"/>
        <a:ext cx="7144350" cy="484418"/>
      </dsp:txXfrm>
    </dsp:sp>
    <dsp:sp modelId="{78049E18-D773-4BFD-8435-2763F15CF8D4}">
      <dsp:nvSpPr>
        <dsp:cNvPr id="0" name=""/>
        <dsp:cNvSpPr/>
      </dsp:nvSpPr>
      <dsp:spPr>
        <a:xfrm>
          <a:off x="0" y="4377325"/>
          <a:ext cx="8388001" cy="5733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651002" tIns="270764" rIns="651002"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Calibri" panose="020F0502020204030204" pitchFamily="34" charset="0"/>
              <a:cs typeface="Calibri" panose="020F0502020204030204" pitchFamily="34" charset="0"/>
            </a:rPr>
            <a:t>Eligible ITC Calculation is based on turnover ratio of business supplies and non business supplies.</a:t>
          </a:r>
          <a:endParaRPr lang="en-IN" sz="1400" kern="1200" dirty="0">
            <a:latin typeface="Calibri" panose="020F0502020204030204" pitchFamily="34" charset="0"/>
            <a:cs typeface="Calibri" panose="020F0502020204030204" pitchFamily="34" charset="0"/>
          </a:endParaRPr>
        </a:p>
      </dsp:txBody>
      <dsp:txXfrm>
        <a:off x="0" y="4377325"/>
        <a:ext cx="8388001" cy="573300"/>
      </dsp:txXfrm>
    </dsp:sp>
    <dsp:sp modelId="{B6347044-E8CA-481F-A34E-A7BB803B6CD5}">
      <dsp:nvSpPr>
        <dsp:cNvPr id="0" name=""/>
        <dsp:cNvSpPr/>
      </dsp:nvSpPr>
      <dsp:spPr>
        <a:xfrm>
          <a:off x="419400" y="4032375"/>
          <a:ext cx="7196762" cy="536830"/>
        </a:xfrm>
        <a:prstGeom prst="round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933" tIns="0" rIns="221933" bIns="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ITC attributable to goods/services used partly for effecting business supplies and partly for other purposes</a:t>
          </a:r>
          <a:endParaRPr lang="en-IN" sz="1400" kern="1200" dirty="0">
            <a:latin typeface="Calibri" panose="020F0502020204030204" pitchFamily="34" charset="0"/>
            <a:cs typeface="Calibri" panose="020F0502020204030204" pitchFamily="34" charset="0"/>
          </a:endParaRPr>
        </a:p>
      </dsp:txBody>
      <dsp:txXfrm>
        <a:off x="445606" y="4058581"/>
        <a:ext cx="7144350" cy="4844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FAEBD-C436-4995-93CC-5227F067022E}">
      <dsp:nvSpPr>
        <dsp:cNvPr id="0" name=""/>
        <dsp:cNvSpPr/>
      </dsp:nvSpPr>
      <dsp:spPr>
        <a:xfrm>
          <a:off x="7235"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Supplier of goods/services</a:t>
          </a:r>
        </a:p>
      </dsp:txBody>
      <dsp:txXfrm>
        <a:off x="45241" y="189292"/>
        <a:ext cx="2086699" cy="1221614"/>
      </dsp:txXfrm>
    </dsp:sp>
    <dsp:sp modelId="{A3D88425-C621-49F4-AED6-E645B5AFF7F6}">
      <dsp:nvSpPr>
        <dsp:cNvPr id="0" name=""/>
        <dsp:cNvSpPr/>
      </dsp:nvSpPr>
      <dsp:spPr>
        <a:xfrm>
          <a:off x="2386218" y="531923"/>
          <a:ext cx="458494" cy="5363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386218" y="639193"/>
        <a:ext cx="320946" cy="321812"/>
      </dsp:txXfrm>
    </dsp:sp>
    <dsp:sp modelId="{4B95E37B-346F-4401-A67F-8ABF0694EB4C}">
      <dsp:nvSpPr>
        <dsp:cNvPr id="0" name=""/>
        <dsp:cNvSpPr/>
      </dsp:nvSpPr>
      <dsp:spPr>
        <a:xfrm>
          <a:off x="3035031"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Receiver of goods/services  </a:t>
          </a:r>
        </a:p>
      </dsp:txBody>
      <dsp:txXfrm>
        <a:off x="3073037" y="189292"/>
        <a:ext cx="2086699" cy="1221614"/>
      </dsp:txXfrm>
    </dsp:sp>
    <dsp:sp modelId="{CEEC777C-33DF-48A0-828A-DD1CB97C58B5}">
      <dsp:nvSpPr>
        <dsp:cNvPr id="0" name=""/>
        <dsp:cNvSpPr/>
      </dsp:nvSpPr>
      <dsp:spPr>
        <a:xfrm>
          <a:off x="5414014" y="531923"/>
          <a:ext cx="458494" cy="5363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414014" y="639193"/>
        <a:ext cx="320946" cy="321812"/>
      </dsp:txXfrm>
    </dsp:sp>
    <dsp:sp modelId="{461D97D6-10D0-478E-AD4A-0E568F774EDD}">
      <dsp:nvSpPr>
        <dsp:cNvPr id="0" name=""/>
        <dsp:cNvSpPr/>
      </dsp:nvSpPr>
      <dsp:spPr>
        <a:xfrm>
          <a:off x="6062827"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Government </a:t>
          </a:r>
        </a:p>
      </dsp:txBody>
      <dsp:txXfrm>
        <a:off x="6100833" y="189292"/>
        <a:ext cx="2086699" cy="12216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FAEBD-C436-4995-93CC-5227F067022E}">
      <dsp:nvSpPr>
        <dsp:cNvPr id="0" name=""/>
        <dsp:cNvSpPr/>
      </dsp:nvSpPr>
      <dsp:spPr>
        <a:xfrm>
          <a:off x="7235"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Supplier of goods/services</a:t>
          </a:r>
        </a:p>
      </dsp:txBody>
      <dsp:txXfrm>
        <a:off x="45241" y="189292"/>
        <a:ext cx="2086699" cy="1221614"/>
      </dsp:txXfrm>
    </dsp:sp>
    <dsp:sp modelId="{A3D88425-C621-49F4-AED6-E645B5AFF7F6}">
      <dsp:nvSpPr>
        <dsp:cNvPr id="0" name=""/>
        <dsp:cNvSpPr/>
      </dsp:nvSpPr>
      <dsp:spPr>
        <a:xfrm>
          <a:off x="2386218" y="531923"/>
          <a:ext cx="458494" cy="5363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386218" y="639193"/>
        <a:ext cx="320946" cy="321812"/>
      </dsp:txXfrm>
    </dsp:sp>
    <dsp:sp modelId="{4B95E37B-346F-4401-A67F-8ABF0694EB4C}">
      <dsp:nvSpPr>
        <dsp:cNvPr id="0" name=""/>
        <dsp:cNvSpPr/>
      </dsp:nvSpPr>
      <dsp:spPr>
        <a:xfrm>
          <a:off x="3035031"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Receiver of goods/services  </a:t>
          </a:r>
        </a:p>
      </dsp:txBody>
      <dsp:txXfrm>
        <a:off x="3073037" y="189292"/>
        <a:ext cx="2086699" cy="1221614"/>
      </dsp:txXfrm>
    </dsp:sp>
    <dsp:sp modelId="{CEEC777C-33DF-48A0-828A-DD1CB97C58B5}">
      <dsp:nvSpPr>
        <dsp:cNvPr id="0" name=""/>
        <dsp:cNvSpPr/>
      </dsp:nvSpPr>
      <dsp:spPr>
        <a:xfrm>
          <a:off x="5414014" y="531923"/>
          <a:ext cx="458494" cy="5363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414014" y="639193"/>
        <a:ext cx="320946" cy="321812"/>
      </dsp:txXfrm>
    </dsp:sp>
    <dsp:sp modelId="{461D97D6-10D0-478E-AD4A-0E568F774EDD}">
      <dsp:nvSpPr>
        <dsp:cNvPr id="0" name=""/>
        <dsp:cNvSpPr/>
      </dsp:nvSpPr>
      <dsp:spPr>
        <a:xfrm>
          <a:off x="6062827" y="151286"/>
          <a:ext cx="2162711" cy="1297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Government </a:t>
          </a:r>
        </a:p>
      </dsp:txBody>
      <dsp:txXfrm>
        <a:off x="6100833" y="189292"/>
        <a:ext cx="2086699" cy="12216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5FF6C4-E751-49E8-8E59-8AACA5B2CB58}">
      <dsp:nvSpPr>
        <dsp:cNvPr id="0" name=""/>
        <dsp:cNvSpPr/>
      </dsp:nvSpPr>
      <dsp:spPr>
        <a:xfrm>
          <a:off x="624" y="289590"/>
          <a:ext cx="5293290" cy="792236"/>
        </a:xfrm>
        <a:prstGeom prst="roundRect">
          <a:avLst>
            <a:gd name="adj" fmla="val 10000"/>
          </a:avLst>
        </a:prstGeom>
        <a:solidFill>
          <a:schemeClr val="lt1">
            <a:hueOff val="0"/>
            <a:satOff val="0"/>
            <a:lumOff val="0"/>
            <a:alphaOff val="0"/>
          </a:schemeClr>
        </a:solidFill>
        <a:ln w="38100" cap="flat" cmpd="sng" algn="ctr">
          <a:solidFill>
            <a:schemeClr val="bg1">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Calibri" panose="020F0502020204030204" pitchFamily="34" charset="0"/>
              <a:cs typeface="Calibri" panose="020F0502020204030204" pitchFamily="34" charset="0"/>
            </a:rPr>
            <a:t>In case of </a:t>
          </a:r>
          <a:r>
            <a:rPr lang="en-US" sz="1200" b="1" kern="1200" dirty="0">
              <a:latin typeface="Calibri" panose="020F0502020204030204" pitchFamily="34" charset="0"/>
              <a:cs typeface="Calibri" panose="020F0502020204030204" pitchFamily="34" charset="0"/>
            </a:rPr>
            <a:t>supply by associated enterprises</a:t>
          </a:r>
          <a:r>
            <a:rPr lang="en-US" sz="1200" kern="1200" dirty="0">
              <a:latin typeface="Calibri" panose="020F0502020204030204" pitchFamily="34" charset="0"/>
              <a:cs typeface="Calibri" panose="020F0502020204030204" pitchFamily="34" charset="0"/>
            </a:rPr>
            <a:t>, where the supplier of service is located outside India, the TOS shall be earlier of-</a:t>
          </a:r>
        </a:p>
      </dsp:txBody>
      <dsp:txXfrm>
        <a:off x="23828" y="312794"/>
        <a:ext cx="5246882" cy="745828"/>
      </dsp:txXfrm>
    </dsp:sp>
    <dsp:sp modelId="{3045F3E5-38CA-4E63-A238-04EEA8FF0AF0}">
      <dsp:nvSpPr>
        <dsp:cNvPr id="0" name=""/>
        <dsp:cNvSpPr/>
      </dsp:nvSpPr>
      <dsp:spPr>
        <a:xfrm rot="20253179">
          <a:off x="5258734" y="438099"/>
          <a:ext cx="928673" cy="140625"/>
        </a:xfrm>
        <a:custGeom>
          <a:avLst/>
          <a:gdLst/>
          <a:ahLst/>
          <a:cxnLst/>
          <a:rect l="0" t="0" r="0" b="0"/>
          <a:pathLst>
            <a:path>
              <a:moveTo>
                <a:pt x="0" y="70312"/>
              </a:moveTo>
              <a:lnTo>
                <a:pt x="928673" y="70312"/>
              </a:lnTo>
            </a:path>
          </a:pathLst>
        </a:custGeom>
        <a:noFill/>
        <a:ln w="25400" cap="flat" cmpd="sng" algn="ctr">
          <a:solidFill>
            <a:schemeClr val="accent6">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699854" y="485195"/>
        <a:ext cx="46433" cy="46433"/>
      </dsp:txXfrm>
    </dsp:sp>
    <dsp:sp modelId="{1155C549-7F8B-42E8-BA32-61E8FB6914D4}">
      <dsp:nvSpPr>
        <dsp:cNvPr id="0" name=""/>
        <dsp:cNvSpPr/>
      </dsp:nvSpPr>
      <dsp:spPr>
        <a:xfrm>
          <a:off x="6152226" y="30806"/>
          <a:ext cx="2378910" cy="600615"/>
        </a:xfrm>
        <a:prstGeom prst="roundRect">
          <a:avLst>
            <a:gd name="adj" fmla="val 10000"/>
          </a:avLst>
        </a:prstGeom>
        <a:solidFill>
          <a:schemeClr val="lt1">
            <a:hueOff val="0"/>
            <a:satOff val="0"/>
            <a:lumOff val="0"/>
            <a:alphaOff val="0"/>
          </a:schemeClr>
        </a:solidFill>
        <a:ln w="38100" cap="flat" cmpd="sng" algn="ctr">
          <a:solidFill>
            <a:schemeClr val="bg1">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Calibri" panose="020F0502020204030204" pitchFamily="34" charset="0"/>
              <a:cs typeface="Calibri" panose="020F0502020204030204" pitchFamily="34" charset="0"/>
            </a:rPr>
            <a:t>Date of entry in books of accounts of recipient</a:t>
          </a:r>
        </a:p>
      </dsp:txBody>
      <dsp:txXfrm>
        <a:off x="6169817" y="48397"/>
        <a:ext cx="2343728" cy="565433"/>
      </dsp:txXfrm>
    </dsp:sp>
    <dsp:sp modelId="{1DE1E587-85D3-44D4-8975-95A8C0A9F067}">
      <dsp:nvSpPr>
        <dsp:cNvPr id="0" name=""/>
        <dsp:cNvSpPr/>
      </dsp:nvSpPr>
      <dsp:spPr>
        <a:xfrm rot="1489841">
          <a:off x="5250199" y="813973"/>
          <a:ext cx="945742" cy="140625"/>
        </a:xfrm>
        <a:custGeom>
          <a:avLst/>
          <a:gdLst/>
          <a:ahLst/>
          <a:cxnLst/>
          <a:rect l="0" t="0" r="0" b="0"/>
          <a:pathLst>
            <a:path>
              <a:moveTo>
                <a:pt x="0" y="70312"/>
              </a:moveTo>
              <a:lnTo>
                <a:pt x="945742" y="70312"/>
              </a:lnTo>
            </a:path>
          </a:pathLst>
        </a:custGeom>
        <a:noFill/>
        <a:ln w="25400" cap="flat" cmpd="sng" algn="ctr">
          <a:solidFill>
            <a:schemeClr val="accent6">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699427" y="860642"/>
        <a:ext cx="47287" cy="47287"/>
      </dsp:txXfrm>
    </dsp:sp>
    <dsp:sp modelId="{6DADE627-C348-4E37-B478-487869A8F80D}">
      <dsp:nvSpPr>
        <dsp:cNvPr id="0" name=""/>
        <dsp:cNvSpPr/>
      </dsp:nvSpPr>
      <dsp:spPr>
        <a:xfrm>
          <a:off x="6152226" y="782554"/>
          <a:ext cx="2378910" cy="600615"/>
        </a:xfrm>
        <a:prstGeom prst="roundRect">
          <a:avLst>
            <a:gd name="adj" fmla="val 10000"/>
          </a:avLst>
        </a:prstGeom>
        <a:solidFill>
          <a:schemeClr val="lt1">
            <a:hueOff val="0"/>
            <a:satOff val="0"/>
            <a:lumOff val="0"/>
            <a:alphaOff val="0"/>
          </a:schemeClr>
        </a:solidFill>
        <a:ln w="38100" cap="flat" cmpd="sng" algn="ctr">
          <a:solidFill>
            <a:schemeClr val="bg1">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Calibri" panose="020F0502020204030204" pitchFamily="34" charset="0"/>
              <a:cs typeface="Calibri" panose="020F0502020204030204" pitchFamily="34" charset="0"/>
            </a:rPr>
            <a:t>Date of payment</a:t>
          </a:r>
        </a:p>
      </dsp:txBody>
      <dsp:txXfrm>
        <a:off x="6169817" y="800145"/>
        <a:ext cx="2343728" cy="56543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2270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84793"/>
            <a:ext cx="4941887" cy="4440396"/>
          </a:xfrm>
          <a:prstGeom prst="rect">
            <a:avLst/>
          </a:prstGeom>
          <a:noFill/>
          <a:ln w="9525">
            <a:noFill/>
            <a:miter lim="800000"/>
            <a:headEnd/>
            <a:tailEnd/>
          </a:ln>
          <a:effectLst/>
        </p:spPr>
        <p:txBody>
          <a:bodyPr vert="horz" wrap="square" lIns="95617" tIns="46970" rIns="95617" bIns="469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5" name="Rectangle 3"/>
          <p:cNvSpPr>
            <a:spLocks noGrp="1" noRot="1" noChangeAspect="1" noChangeArrowheads="1" noTextEdit="1"/>
          </p:cNvSpPr>
          <p:nvPr>
            <p:ph type="sldImg" idx="2"/>
          </p:nvPr>
        </p:nvSpPr>
        <p:spPr bwMode="auto">
          <a:xfrm>
            <a:off x="908050" y="746125"/>
            <a:ext cx="4921250" cy="36909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35670438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815599" y="9370907"/>
            <a:ext cx="2918626" cy="494100"/>
          </a:xfrm>
          <a:prstGeom prst="rect">
            <a:avLst/>
          </a:prstGeom>
          <a:noFill/>
        </p:spPr>
        <p:txBody>
          <a:bodyPr lIns="80193" tIns="40096" rIns="80193" bIns="40096"/>
          <a:lstStyle/>
          <a:p>
            <a:fld id="{A5FC9925-A1D4-4514-8217-DD5FFFB6A113}" type="slidenum">
              <a:rPr lang="en-US" smtClean="0"/>
              <a:pPr/>
              <a:t>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794081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 Bigger Font">
    <p:spTree>
      <p:nvGrpSpPr>
        <p:cNvPr id="1" name=""/>
        <p:cNvGrpSpPr/>
        <p:nvPr/>
      </p:nvGrpSpPr>
      <p:grpSpPr>
        <a:xfrm>
          <a:off x="0" y="0"/>
          <a:ext cx="0" cy="0"/>
          <a:chOff x="0" y="0"/>
          <a:chExt cx="0" cy="0"/>
        </a:xfrm>
      </p:grpSpPr>
      <p:graphicFrame>
        <p:nvGraphicFramePr>
          <p:cNvPr id="10" name="Table 9"/>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a:solidFill>
                  <a:schemeClr val="accent6">
                    <a:lumMod val="75000"/>
                  </a:schemeClr>
                </a:solidFill>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defRPr/>
            </a:pPr>
            <a:endParaRPr lang="en-US" dirty="0"/>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9"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100000"/>
              <a:buFont typeface="Wingdings" pitchFamily="2" charset="2"/>
              <a:buChar char="Ø"/>
              <a:tabLst/>
              <a:defRPr lang="en-US" sz="1800" dirty="0" smtClean="0">
                <a:solidFill>
                  <a:srgbClr val="000000"/>
                </a:solidFill>
                <a:latin typeface="Calibri" pitchFamily="34" charset="0"/>
                <a:ea typeface="+mn-ea"/>
                <a:cs typeface="+mn-cs"/>
              </a:defRPr>
            </a:lvl1pPr>
            <a:lvl2pPr marL="469900" marR="0" indent="-285750" algn="just" defTabSz="914400" rtl="0" eaLnBrk="0" fontAlgn="base" latinLnBrk="0" hangingPunct="0">
              <a:lnSpc>
                <a:spcPct val="100000"/>
              </a:lnSpc>
              <a:spcBef>
                <a:spcPts val="600"/>
              </a:spcBef>
              <a:spcAft>
                <a:spcPts val="600"/>
              </a:spcAft>
              <a:buClr>
                <a:schemeClr val="accent6">
                  <a:lumMod val="50000"/>
                </a:schemeClr>
              </a:buClr>
              <a:buSzPct val="60000"/>
              <a:buFont typeface="Wingdings" pitchFamily="2" charset="2"/>
              <a:buChar char="q"/>
              <a:tabLst/>
              <a:defRPr lang="en-US" sz="1800" dirty="0" smtClean="0">
                <a:solidFill>
                  <a:srgbClr val="000000"/>
                </a:solidFill>
                <a:latin typeface="Calibri" pitchFamily="34" charset="0"/>
                <a:ea typeface="+mn-ea"/>
                <a:cs typeface="+mn-cs"/>
              </a:defRPr>
            </a:lvl2pPr>
            <a:lvl3pPr marL="458788"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12"/>
          <p:cNvSpPr>
            <a:spLocks noChangeArrowheads="1"/>
          </p:cNvSpPr>
          <p:nvPr userDrawn="1"/>
        </p:nvSpPr>
        <p:spPr bwMode="auto">
          <a:xfrm>
            <a:off x="304800" y="6400800"/>
            <a:ext cx="10307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January 2020</a:t>
            </a:r>
          </a:p>
        </p:txBody>
      </p:sp>
      <p:sp>
        <p:nvSpPr>
          <p:cNvPr id="12"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3" name="Picture 12"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Smaller Fo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lang="en-US" sz="2400" b="1" dirty="0" smtClean="0">
                <a:solidFill>
                  <a:schemeClr val="accent6">
                    <a:lumMod val="75000"/>
                  </a:schemeClr>
                </a:solidFill>
                <a:latin typeface="+mj-lt"/>
                <a:ea typeface="+mj-ea"/>
                <a:cs typeface="+mj-cs"/>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lgn="l" rtl="0" eaLnBrk="0" fontAlgn="base" hangingPunct="0">
              <a:spcBef>
                <a:spcPct val="0"/>
              </a:spcBef>
              <a:spcAft>
                <a:spcPct val="0"/>
              </a:spcAft>
              <a:defRPr/>
            </a:pPr>
            <a:endParaRPr lang="en-US" sz="2400" kern="1200" dirty="0">
              <a:solidFill>
                <a:schemeClr val="tx1"/>
              </a:solidFill>
              <a:latin typeface="Arial" charset="0"/>
              <a:ea typeface="+mn-ea"/>
              <a:cs typeface="Arial" charset="0"/>
            </a:endParaRPr>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Ø"/>
              <a:tabLst/>
              <a:defRPr lang="en-US" sz="1800" dirty="0" smtClean="0">
                <a:solidFill>
                  <a:srgbClr val="000000"/>
                </a:solidFill>
                <a:latin typeface="Calibri" pitchFamily="34" charset="0"/>
                <a:ea typeface="+mn-ea"/>
                <a:cs typeface="+mn-cs"/>
              </a:defRPr>
            </a:lvl1pPr>
            <a:lvl2pPr marL="635000" marR="0" indent="-2857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2pPr>
            <a:lvl3pPr marL="5143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0" name="Picture 9"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
        <p:nvSpPr>
          <p:cNvPr id="13" name="Rectangle 12"/>
          <p:cNvSpPr>
            <a:spLocks noChangeArrowheads="1"/>
          </p:cNvSpPr>
          <p:nvPr userDrawn="1"/>
        </p:nvSpPr>
        <p:spPr bwMode="auto">
          <a:xfrm>
            <a:off x="304800" y="6400800"/>
            <a:ext cx="10307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January 2020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ounded Rectangle 5"/>
          <p:cNvSpPr/>
          <p:nvPr userDrawn="1"/>
        </p:nvSpPr>
        <p:spPr bwMode="auto">
          <a:xfrm>
            <a:off x="533400" y="914400"/>
            <a:ext cx="8229600" cy="2895600"/>
          </a:xfrm>
          <a:prstGeom prst="roundRect">
            <a:avLst/>
          </a:prstGeom>
          <a:solidFill>
            <a:schemeClr val="bg1">
              <a:lumMod val="8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kern="1200" cap="none" normalizeH="0" baseline="0">
              <a:ln>
                <a:noFill/>
              </a:ln>
              <a:solidFill>
                <a:schemeClr val="tx1"/>
              </a:solidFill>
              <a:effectLst/>
              <a:latin typeface="Arial" charset="0"/>
              <a:ea typeface="+mn-ea"/>
              <a:cs typeface="Arial" charset="0"/>
            </a:endParaRPr>
          </a:p>
        </p:txBody>
      </p:sp>
      <p:sp>
        <p:nvSpPr>
          <p:cNvPr id="7" name="Text Placeholder 2"/>
          <p:cNvSpPr>
            <a:spLocks noGrp="1"/>
          </p:cNvSpPr>
          <p:nvPr>
            <p:ph type="body" idx="11" hasCustomPrompt="1"/>
          </p:nvPr>
        </p:nvSpPr>
        <p:spPr>
          <a:xfrm>
            <a:off x="6324600" y="3352800"/>
            <a:ext cx="2209800" cy="381000"/>
          </a:xfrm>
        </p:spPr>
        <p:txBody>
          <a:bodyPr anchor="t"/>
          <a:lstStyle>
            <a:lvl1pPr marL="0" indent="0" algn="r">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enter date</a:t>
            </a:r>
          </a:p>
        </p:txBody>
      </p:sp>
      <p:cxnSp>
        <p:nvCxnSpPr>
          <p:cNvPr id="10" name="Straight Connector 9"/>
          <p:cNvCxnSpPr/>
          <p:nvPr userDrawn="1"/>
        </p:nvCxnSpPr>
        <p:spPr bwMode="auto">
          <a:xfrm>
            <a:off x="533400" y="2819400"/>
            <a:ext cx="8229600" cy="0"/>
          </a:xfrm>
          <a:prstGeom prst="line">
            <a:avLst/>
          </a:prstGeom>
          <a:solidFill>
            <a:schemeClr val="accent1"/>
          </a:solidFill>
          <a:ln w="19050" cap="rnd" cmpd="sng" algn="ctr">
            <a:solidFill>
              <a:schemeClr val="bg1"/>
            </a:solidFill>
            <a:prstDash val="solid"/>
            <a:round/>
            <a:headEnd type="none" w="med" len="med"/>
            <a:tailEnd type="none" w="med" len="med"/>
          </a:ln>
          <a:effectLst/>
        </p:spPr>
      </p:cxnSp>
      <p:sp>
        <p:nvSpPr>
          <p:cNvPr id="8" name="Rectangle 12"/>
          <p:cNvSpPr>
            <a:spLocks noChangeArrowheads="1"/>
          </p:cNvSpPr>
          <p:nvPr userDrawn="1"/>
        </p:nvSpPr>
        <p:spPr bwMode="auto">
          <a:xfrm>
            <a:off x="6705600" y="6324600"/>
            <a:ext cx="21336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sp>
        <p:nvSpPr>
          <p:cNvPr id="11" name="Round Same Side Corner Rectangle 10"/>
          <p:cNvSpPr/>
          <p:nvPr userDrawn="1"/>
        </p:nvSpPr>
        <p:spPr bwMode="auto">
          <a:xfrm rot="10800000">
            <a:off x="533400" y="2819400"/>
            <a:ext cx="8229600" cy="990600"/>
          </a:xfrm>
          <a:prstGeom prst="round2SameRect">
            <a:avLst/>
          </a:prstGeom>
          <a:solidFill>
            <a:schemeClr val="accent1"/>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a:ln>
                <a:noFill/>
              </a:ln>
              <a:solidFill>
                <a:schemeClr val="tx1"/>
              </a:solidFill>
              <a:effectLst/>
              <a:latin typeface="Arial" charset="0"/>
              <a:ea typeface="+mn-ea"/>
              <a:cs typeface="Arial" charset="0"/>
            </a:endParaRPr>
          </a:p>
        </p:txBody>
      </p:sp>
      <p:sp>
        <p:nvSpPr>
          <p:cNvPr id="3" name="Text Placeholder 2"/>
          <p:cNvSpPr>
            <a:spLocks noGrp="1"/>
          </p:cNvSpPr>
          <p:nvPr>
            <p:ph type="body" idx="1"/>
          </p:nvPr>
        </p:nvSpPr>
        <p:spPr>
          <a:xfrm>
            <a:off x="533400" y="2819401"/>
            <a:ext cx="7772400" cy="990600"/>
          </a:xfrm>
        </p:spPr>
        <p:txBody>
          <a:bodyPr anchor="t"/>
          <a:lstStyle>
            <a:lvl1pPr marL="228600" indent="0" algn="l">
              <a:buNone/>
              <a:defRPr sz="28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13" name="Text Placeholder 2"/>
          <p:cNvSpPr>
            <a:spLocks noGrp="1"/>
          </p:cNvSpPr>
          <p:nvPr>
            <p:ph type="body" idx="13"/>
          </p:nvPr>
        </p:nvSpPr>
        <p:spPr>
          <a:xfrm>
            <a:off x="533400" y="990600"/>
            <a:ext cx="8153400" cy="990600"/>
          </a:xfrm>
        </p:spPr>
        <p:txBody>
          <a:bodyPr anchor="t"/>
          <a:lstStyle>
            <a:lvl1pPr marL="228600" indent="0" algn="l">
              <a:buNone/>
              <a:defRPr sz="4400" b="1">
                <a:solidFill>
                  <a:schemeClr val="bg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pic>
        <p:nvPicPr>
          <p:cNvPr id="9" name="Picture 8" descr="C:\Users\grapes software\Documents\Personal\Treslaw-Visiting-Card.png">
            <a:extLst>
              <a:ext uri="{FF2B5EF4-FFF2-40B4-BE49-F238E27FC236}">
                <a16:creationId xmlns:a16="http://schemas.microsoft.com/office/drawing/2014/main" id="{2069BD8D-6471-9E42-A46C-09B28BEAB1A4}"/>
              </a:ext>
            </a:extLst>
          </p:cNvPr>
          <p:cNvPicPr/>
          <p:nvPr userDrawn="1"/>
        </p:nvPicPr>
        <p:blipFill>
          <a:blip r:embed="rId2" cstate="print">
            <a:lum bright="4000" contrast="51000"/>
          </a:blip>
          <a:srcRect/>
          <a:stretch>
            <a:fillRect/>
          </a:stretch>
        </p:blipFill>
        <p:spPr bwMode="auto">
          <a:xfrm>
            <a:off x="533400" y="4339271"/>
            <a:ext cx="2743200" cy="689929"/>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ection Split Slide">
    <p:spTree>
      <p:nvGrpSpPr>
        <p:cNvPr id="1" name=""/>
        <p:cNvGrpSpPr/>
        <p:nvPr/>
      </p:nvGrpSpPr>
      <p:grpSpPr>
        <a:xfrm>
          <a:off x="0" y="0"/>
          <a:ext cx="0" cy="0"/>
          <a:chOff x="0" y="0"/>
          <a:chExt cx="0" cy="0"/>
        </a:xfrm>
      </p:grpSpPr>
      <p:sp>
        <p:nvSpPr>
          <p:cNvPr id="10" name="Rounded Rectangle 9"/>
          <p:cNvSpPr/>
          <p:nvPr userDrawn="1"/>
        </p:nvSpPr>
        <p:spPr bwMode="auto">
          <a:xfrm>
            <a:off x="533400" y="914400"/>
            <a:ext cx="8229600" cy="2895600"/>
          </a:xfrm>
          <a:prstGeom prst="roundRect">
            <a:avLst/>
          </a:prstGeom>
          <a:solidFill>
            <a:schemeClr val="tx1">
              <a:lumMod val="7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533400" y="914400"/>
            <a:ext cx="8229599" cy="2895600"/>
          </a:xfrm>
          <a:prstGeom prst="rect">
            <a:avLst/>
          </a:prstGeom>
        </p:spPr>
        <p:txBody>
          <a:bodyPr/>
          <a:lstStyle>
            <a:lvl1pPr>
              <a:defRPr sz="4000">
                <a:solidFill>
                  <a:schemeClr val="bg1"/>
                </a:solidFill>
              </a:defRPr>
            </a:lvl1pPr>
          </a:lstStyle>
          <a:p>
            <a:br>
              <a:rPr lang="en-US" dirty="0"/>
            </a:br>
            <a:br>
              <a:rPr lang="en-US" dirty="0"/>
            </a:br>
            <a:r>
              <a:rPr lang="en-US" dirty="0"/>
              <a:t>Click to edit</a:t>
            </a:r>
          </a:p>
        </p:txBody>
      </p:sp>
      <p:sp>
        <p:nvSpPr>
          <p:cNvPr id="4" name="Rectangle 12">
            <a:extLst>
              <a:ext uri="{FF2B5EF4-FFF2-40B4-BE49-F238E27FC236}">
                <a16:creationId xmlns:a16="http://schemas.microsoft.com/office/drawing/2014/main" id="{A3804BFE-ECD9-5647-9C9F-CAE6B52D30A4}"/>
              </a:ext>
            </a:extLst>
          </p:cNvPr>
          <p:cNvSpPr>
            <a:spLocks noChangeArrowheads="1"/>
          </p:cNvSpPr>
          <p:nvPr userDrawn="1"/>
        </p:nvSpPr>
        <p:spPr bwMode="auto">
          <a:xfrm>
            <a:off x="304800" y="6400800"/>
            <a:ext cx="10307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January 2020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1_Section Split Slide">
    <p:spTree>
      <p:nvGrpSpPr>
        <p:cNvPr id="1" name=""/>
        <p:cNvGrpSpPr/>
        <p:nvPr/>
      </p:nvGrpSpPr>
      <p:grpSpPr>
        <a:xfrm>
          <a:off x="0" y="0"/>
          <a:ext cx="0" cy="0"/>
          <a:chOff x="0" y="0"/>
          <a:chExt cx="0" cy="0"/>
        </a:xfrm>
      </p:grpSpPr>
      <p:sp>
        <p:nvSpPr>
          <p:cNvPr id="10" name="Rounded Rectangle 9"/>
          <p:cNvSpPr/>
          <p:nvPr userDrawn="1"/>
        </p:nvSpPr>
        <p:spPr bwMode="auto">
          <a:xfrm>
            <a:off x="533400" y="914400"/>
            <a:ext cx="8229600" cy="2895600"/>
          </a:xfrm>
          <a:prstGeom prst="roundRect">
            <a:avLst/>
          </a:prstGeom>
          <a:solidFill>
            <a:schemeClr val="tx1">
              <a:lumMod val="7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533400" y="914400"/>
            <a:ext cx="8229599" cy="2895600"/>
          </a:xfrm>
          <a:prstGeom prst="rect">
            <a:avLst/>
          </a:prstGeom>
        </p:spPr>
        <p:txBody>
          <a:bodyPr/>
          <a:lstStyle>
            <a:lvl1pPr>
              <a:defRPr sz="4000">
                <a:solidFill>
                  <a:schemeClr val="bg1"/>
                </a:solidFill>
              </a:defRPr>
            </a:lvl1pPr>
          </a:lstStyle>
          <a:p>
            <a:br>
              <a:rPr lang="en-US" dirty="0"/>
            </a:br>
            <a:br>
              <a:rPr lang="en-US" dirty="0"/>
            </a:br>
            <a:r>
              <a:rPr lang="en-US" dirty="0"/>
              <a:t>Click to edit</a:t>
            </a:r>
          </a:p>
        </p:txBody>
      </p:sp>
      <p:sp>
        <p:nvSpPr>
          <p:cNvPr id="4" name="Rectangle 12">
            <a:extLst>
              <a:ext uri="{FF2B5EF4-FFF2-40B4-BE49-F238E27FC236}">
                <a16:creationId xmlns:a16="http://schemas.microsoft.com/office/drawing/2014/main" id="{C2149B6A-6C43-B24D-880F-9B385174007D}"/>
              </a:ext>
            </a:extLst>
          </p:cNvPr>
          <p:cNvSpPr>
            <a:spLocks noChangeArrowheads="1"/>
          </p:cNvSpPr>
          <p:nvPr userDrawn="1"/>
        </p:nvSpPr>
        <p:spPr bwMode="auto">
          <a:xfrm>
            <a:off x="304800" y="6400800"/>
            <a:ext cx="10307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January 2020</a:t>
            </a:r>
          </a:p>
        </p:txBody>
      </p:sp>
    </p:spTree>
    <p:extLst>
      <p:ext uri="{BB962C8B-B14F-4D97-AF65-F5344CB8AC3E}">
        <p14:creationId xmlns:p14="http://schemas.microsoft.com/office/powerpoint/2010/main" val="381234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lete Blank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aphicFrame>
        <p:nvGraphicFramePr>
          <p:cNvPr id="3" name="Table 2"/>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 bg1="lt1" tx1="dk1" bg2="lt2" tx2="dk2" accent1="accent1" accent2="accent2" accent3="accent3" accent4="accent4" accent5="accent5" accent6="accent6" hlink="hlink" folHlink="folHlink"/>
  <p:sldLayoutIdLst>
    <p:sldLayoutId id="2147484523" r:id="rId1"/>
    <p:sldLayoutId id="2147484524" r:id="rId2"/>
    <p:sldLayoutId id="2147484525" r:id="rId3"/>
    <p:sldLayoutId id="2147484526" r:id="rId4"/>
    <p:sldLayoutId id="2147484528" r:id="rId5"/>
    <p:sldLayoutId id="2147484527" r:id="rId6"/>
  </p:sldLayoutIdLst>
  <p:hf hdr="0" ftr="0" dt="0"/>
  <p:txStyles>
    <p:titleStyle>
      <a:lvl1pPr algn="l" rtl="0" eaLnBrk="0" fontAlgn="base" hangingPunct="0">
        <a:lnSpc>
          <a:spcPct val="85000"/>
        </a:lnSpc>
        <a:spcBef>
          <a:spcPct val="0"/>
        </a:spcBef>
        <a:spcAft>
          <a:spcPct val="0"/>
        </a:spcAft>
        <a:defRPr sz="2400" b="1">
          <a:solidFill>
            <a:srgbClr val="000000"/>
          </a:solidFill>
          <a:latin typeface="+mj-lt"/>
          <a:ea typeface="+mj-ea"/>
          <a:cs typeface="+mj-cs"/>
        </a:defRPr>
      </a:lvl1pPr>
      <a:lvl2pPr algn="l" rtl="0" eaLnBrk="0" fontAlgn="base" hangingPunct="0">
        <a:lnSpc>
          <a:spcPct val="85000"/>
        </a:lnSpc>
        <a:spcBef>
          <a:spcPct val="0"/>
        </a:spcBef>
        <a:spcAft>
          <a:spcPct val="0"/>
        </a:spcAft>
        <a:defRPr sz="3000" b="1">
          <a:solidFill>
            <a:srgbClr val="000000"/>
          </a:solidFill>
          <a:latin typeface="Arial" charset="0"/>
        </a:defRPr>
      </a:lvl2pPr>
      <a:lvl3pPr algn="l" rtl="0" eaLnBrk="0" fontAlgn="base" hangingPunct="0">
        <a:lnSpc>
          <a:spcPct val="85000"/>
        </a:lnSpc>
        <a:spcBef>
          <a:spcPct val="0"/>
        </a:spcBef>
        <a:spcAft>
          <a:spcPct val="0"/>
        </a:spcAft>
        <a:defRPr sz="3000" b="1">
          <a:solidFill>
            <a:srgbClr val="000000"/>
          </a:solidFill>
          <a:latin typeface="Arial" charset="0"/>
        </a:defRPr>
      </a:lvl3pPr>
      <a:lvl4pPr algn="l" rtl="0" eaLnBrk="0" fontAlgn="base" hangingPunct="0">
        <a:lnSpc>
          <a:spcPct val="85000"/>
        </a:lnSpc>
        <a:spcBef>
          <a:spcPct val="0"/>
        </a:spcBef>
        <a:spcAft>
          <a:spcPct val="0"/>
        </a:spcAft>
        <a:defRPr sz="3000" b="1">
          <a:solidFill>
            <a:srgbClr val="000000"/>
          </a:solidFill>
          <a:latin typeface="Arial" charset="0"/>
        </a:defRPr>
      </a:lvl4pPr>
      <a:lvl5pPr algn="l" rtl="0" eaLnBrk="0" fontAlgn="base" hangingPunct="0">
        <a:lnSpc>
          <a:spcPct val="85000"/>
        </a:lnSpc>
        <a:spcBef>
          <a:spcPct val="0"/>
        </a:spcBef>
        <a:spcAft>
          <a:spcPct val="0"/>
        </a:spcAft>
        <a:defRPr sz="3000" b="1">
          <a:solidFill>
            <a:srgbClr val="000000"/>
          </a:solidFill>
          <a:latin typeface="Arial" charset="0"/>
        </a:defRPr>
      </a:lvl5pPr>
      <a:lvl6pPr marL="457200" algn="l" rtl="0" fontAlgn="base">
        <a:lnSpc>
          <a:spcPct val="85000"/>
        </a:lnSpc>
        <a:spcBef>
          <a:spcPct val="0"/>
        </a:spcBef>
        <a:spcAft>
          <a:spcPct val="0"/>
        </a:spcAft>
        <a:defRPr sz="3000" b="1">
          <a:solidFill>
            <a:srgbClr val="646464"/>
          </a:solidFill>
          <a:latin typeface="Arial" charset="0"/>
        </a:defRPr>
      </a:lvl6pPr>
      <a:lvl7pPr marL="914400" algn="l" rtl="0" fontAlgn="base">
        <a:lnSpc>
          <a:spcPct val="85000"/>
        </a:lnSpc>
        <a:spcBef>
          <a:spcPct val="0"/>
        </a:spcBef>
        <a:spcAft>
          <a:spcPct val="0"/>
        </a:spcAft>
        <a:defRPr sz="3000" b="1">
          <a:solidFill>
            <a:srgbClr val="646464"/>
          </a:solidFill>
          <a:latin typeface="Arial" charset="0"/>
        </a:defRPr>
      </a:lvl7pPr>
      <a:lvl8pPr marL="1371600" algn="l" rtl="0" fontAlgn="base">
        <a:lnSpc>
          <a:spcPct val="85000"/>
        </a:lnSpc>
        <a:spcBef>
          <a:spcPct val="0"/>
        </a:spcBef>
        <a:spcAft>
          <a:spcPct val="0"/>
        </a:spcAft>
        <a:defRPr sz="3000" b="1">
          <a:solidFill>
            <a:srgbClr val="646464"/>
          </a:solidFill>
          <a:latin typeface="Arial" charset="0"/>
        </a:defRPr>
      </a:lvl8pPr>
      <a:lvl9pPr marL="1828800" algn="l" rtl="0" fontAlgn="base">
        <a:lnSpc>
          <a:spcPct val="85000"/>
        </a:lnSpc>
        <a:spcBef>
          <a:spcPct val="0"/>
        </a:spcBef>
        <a:spcAft>
          <a:spcPct val="0"/>
        </a:spcAft>
        <a:defRPr sz="3000" b="1">
          <a:solidFill>
            <a:srgbClr val="646464"/>
          </a:solidFill>
          <a:latin typeface="Arial" charset="0"/>
        </a:defRPr>
      </a:lvl9pPr>
    </p:titleStyle>
    <p:bodyStyle>
      <a:lvl1pPr marL="171450" indent="-171450" algn="l" rtl="0" eaLnBrk="0" fontAlgn="base" hangingPunct="0">
        <a:spcBef>
          <a:spcPts val="900"/>
        </a:spcBef>
        <a:spcAft>
          <a:spcPct val="0"/>
        </a:spcAft>
        <a:buClr>
          <a:schemeClr val="tx1">
            <a:lumMod val="75000"/>
          </a:schemeClr>
        </a:buClr>
        <a:buSzPct val="81000"/>
        <a:buFont typeface="Wingdings" pitchFamily="2" charset="2"/>
        <a:buChar char="Ø"/>
        <a:defRPr sz="1600">
          <a:solidFill>
            <a:srgbClr val="000000"/>
          </a:solidFill>
          <a:latin typeface="Calibri" pitchFamily="34" charset="0"/>
          <a:ea typeface="+mn-ea"/>
          <a:cs typeface="+mn-cs"/>
        </a:defRPr>
      </a:lvl1pPr>
      <a:lvl2pPr marL="3429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2pPr>
      <a:lvl3pPr marL="514350" indent="-171450" algn="l" rtl="0" eaLnBrk="0" fontAlgn="base" hangingPunct="0">
        <a:spcBef>
          <a:spcPts val="900"/>
        </a:spcBef>
        <a:spcAft>
          <a:spcPct val="0"/>
        </a:spcAft>
        <a:buClr>
          <a:schemeClr val="tx1">
            <a:lumMod val="75000"/>
          </a:schemeClr>
        </a:buClr>
        <a:buSzPct val="81000"/>
        <a:buFont typeface="Symbol" pitchFamily="18" charset="2"/>
        <a:buChar char="-"/>
        <a:defRPr sz="1600">
          <a:solidFill>
            <a:srgbClr val="000000"/>
          </a:solidFill>
          <a:latin typeface="Calibri" pitchFamily="34" charset="0"/>
        </a:defRPr>
      </a:lvl3pPr>
      <a:lvl4pPr marL="6858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4pPr>
      <a:lvl5pPr marL="85725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5pPr>
      <a:lvl6pPr marL="22574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pPr eaLnBrk="1" hangingPunct="1">
              <a:defRPr/>
            </a:pPr>
            <a:r>
              <a:rPr lang="en-US" b="1" dirty="0"/>
              <a:t>Input tax credit (ITC) and Reverse Charge Mechanism (RCM) under GST</a:t>
            </a:r>
            <a:endParaRPr lang="en-US" sz="2400" b="1" dirty="0"/>
          </a:p>
        </p:txBody>
      </p:sp>
      <p:sp>
        <p:nvSpPr>
          <p:cNvPr id="7" name="Text Placeholder 6"/>
          <p:cNvSpPr>
            <a:spLocks noGrp="1"/>
          </p:cNvSpPr>
          <p:nvPr>
            <p:ph type="body" idx="13"/>
          </p:nvPr>
        </p:nvSpPr>
        <p:spPr>
          <a:xfrm>
            <a:off x="533400" y="1524000"/>
            <a:ext cx="8153400" cy="990600"/>
          </a:xfrm>
        </p:spPr>
        <p:txBody>
          <a:bodyPr/>
          <a:lstStyle/>
          <a:p>
            <a:pPr>
              <a:spcBef>
                <a:spcPts val="0"/>
              </a:spcBef>
            </a:pPr>
            <a:r>
              <a:rPr lang="en-US" sz="4000" dirty="0"/>
              <a:t>GST Workshop</a:t>
            </a:r>
            <a:endParaRPr lang="en-US" sz="32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 Exception to Blocked credits</a:t>
            </a:r>
          </a:p>
        </p:txBody>
      </p:sp>
      <p:graphicFrame>
        <p:nvGraphicFramePr>
          <p:cNvPr id="4" name="Table 3">
            <a:extLst>
              <a:ext uri="{FF2B5EF4-FFF2-40B4-BE49-F238E27FC236}">
                <a16:creationId xmlns:a16="http://schemas.microsoft.com/office/drawing/2014/main" id="{C4B2749C-C455-4022-A525-DD03D233A3AB}"/>
              </a:ext>
            </a:extLst>
          </p:cNvPr>
          <p:cNvGraphicFramePr>
            <a:graphicFrameLocks noGrp="1"/>
          </p:cNvGraphicFramePr>
          <p:nvPr>
            <p:extLst>
              <p:ext uri="{D42A27DB-BD31-4B8C-83A1-F6EECF244321}">
                <p14:modId xmlns:p14="http://schemas.microsoft.com/office/powerpoint/2010/main" val="3227313427"/>
              </p:ext>
            </p:extLst>
          </p:nvPr>
        </p:nvGraphicFramePr>
        <p:xfrm>
          <a:off x="457200" y="908785"/>
          <a:ext cx="8232776" cy="4785361"/>
        </p:xfrm>
        <a:graphic>
          <a:graphicData uri="http://schemas.openxmlformats.org/drawingml/2006/table">
            <a:tbl>
              <a:tblPr firstRow="1" bandRow="1">
                <a:tableStyleId>{5C22544A-7EE6-4342-B048-85BDC9FD1C3A}</a:tableStyleId>
              </a:tblPr>
              <a:tblGrid>
                <a:gridCol w="2514601">
                  <a:extLst>
                    <a:ext uri="{9D8B030D-6E8A-4147-A177-3AD203B41FA5}">
                      <a16:colId xmlns:a16="http://schemas.microsoft.com/office/drawing/2014/main" val="3876732743"/>
                    </a:ext>
                  </a:extLst>
                </a:gridCol>
                <a:gridCol w="5718175">
                  <a:extLst>
                    <a:ext uri="{9D8B030D-6E8A-4147-A177-3AD203B41FA5}">
                      <a16:colId xmlns:a16="http://schemas.microsoft.com/office/drawing/2014/main" val="3060852597"/>
                    </a:ext>
                  </a:extLst>
                </a:gridCol>
              </a:tblGrid>
              <a:tr h="721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Goods/Services not eligible for ITC</a:t>
                      </a:r>
                    </a:p>
                  </a:txBody>
                  <a:tcPr/>
                </a:tc>
                <a:tc>
                  <a:txBody>
                    <a:bodyPr/>
                    <a:lstStyle/>
                    <a:p>
                      <a:pPr algn="ctr"/>
                      <a:r>
                        <a:rPr lang="en-US" sz="1600" b="1" kern="1200" dirty="0">
                          <a:solidFill>
                            <a:schemeClr val="lt1"/>
                          </a:solidFill>
                          <a:latin typeface="Calibri" panose="020F0502020204030204" pitchFamily="34" charset="0"/>
                          <a:ea typeface="+mn-ea"/>
                          <a:cs typeface="Calibri" panose="020F0502020204030204" pitchFamily="34" charset="0"/>
                        </a:rPr>
                        <a:t>Exceptions </a:t>
                      </a:r>
                    </a:p>
                  </a:txBody>
                  <a:tcPr/>
                </a:tc>
                <a:extLst>
                  <a:ext uri="{0D108BD9-81ED-4DB2-BD59-A6C34878D82A}">
                    <a16:rowId xmlns:a16="http://schemas.microsoft.com/office/drawing/2014/main" val="2958051393"/>
                  </a:ext>
                </a:extLst>
              </a:tr>
              <a:tr h="150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Motor vehicles and other conveyances</a:t>
                      </a:r>
                    </a:p>
                    <a:p>
                      <a:endParaRPr lang="en-US" sz="1600" dirty="0">
                        <a:latin typeface="Calibri" panose="020F0502020204030204" pitchFamily="34" charset="0"/>
                        <a:cs typeface="Calibri" panose="020F0502020204030204" pitchFamily="34" charset="0"/>
                      </a:endParaRPr>
                    </a:p>
                  </a:txBody>
                  <a:tcPr/>
                </a:tc>
                <a:tc>
                  <a:txBody>
                    <a:bodyPr/>
                    <a:lstStyle/>
                    <a:p>
                      <a:pPr marL="0" lvl="0" indent="0">
                        <a:buFont typeface="Arial" panose="020B0604020202020204" pitchFamily="34" charset="0"/>
                        <a:buNone/>
                      </a:pPr>
                      <a:r>
                        <a:rPr lang="en-US" sz="1200" b="0" dirty="0">
                          <a:solidFill>
                            <a:schemeClr val="tx1"/>
                          </a:solidFill>
                          <a:latin typeface="Calibri" panose="020F0502020204030204" pitchFamily="34" charset="0"/>
                          <a:cs typeface="Calibri" panose="020F0502020204030204" pitchFamily="34" charset="0"/>
                        </a:rPr>
                        <a:t>When used for making taxable supplies of such vehicles or conveyances, transportation of passengers, imparting training</a:t>
                      </a:r>
                    </a:p>
                    <a:p>
                      <a:pPr marL="171450" lvl="0" indent="-171450">
                        <a:buFont typeface="Arial" panose="020B0604020202020204" pitchFamily="34" charset="0"/>
                        <a:buChar char="•"/>
                      </a:pPr>
                      <a:endParaRPr lang="en-US" sz="1200" b="0" dirty="0">
                        <a:solidFill>
                          <a:schemeClr val="tx1"/>
                        </a:solidFill>
                        <a:latin typeface="Calibri" panose="020F0502020204030204" pitchFamily="34" charset="0"/>
                        <a:cs typeface="Calibri" panose="020F0502020204030204" pitchFamily="34" charset="0"/>
                      </a:endParaRPr>
                    </a:p>
                    <a:p>
                      <a:pPr marL="0" lvl="0" indent="0">
                        <a:buFont typeface="Arial" panose="020B0604020202020204" pitchFamily="34" charset="0"/>
                        <a:buNone/>
                      </a:pPr>
                      <a:r>
                        <a:rPr lang="en-US" sz="1200" b="0" dirty="0">
                          <a:solidFill>
                            <a:schemeClr val="tx1"/>
                          </a:solidFill>
                          <a:latin typeface="Calibri" panose="020F0502020204030204" pitchFamily="34" charset="0"/>
                          <a:cs typeface="Calibri" panose="020F0502020204030204" pitchFamily="34" charset="0"/>
                        </a:rPr>
                        <a:t>Motor vehicles for transporting persons with seating capacity up to 13 persons including driver not eligible, unless used for specified services. </a:t>
                      </a:r>
                    </a:p>
                    <a:p>
                      <a:pPr marL="0" lvl="0" indent="0">
                        <a:buFont typeface="Arial" panose="020B0604020202020204" pitchFamily="34" charset="0"/>
                        <a:buNone/>
                      </a:pPr>
                      <a:endParaRPr lang="en-US" sz="1200" b="0" dirty="0">
                        <a:solidFill>
                          <a:schemeClr val="tx1"/>
                        </a:solidFill>
                        <a:latin typeface="Calibri" panose="020F0502020204030204" pitchFamily="34" charset="0"/>
                        <a:cs typeface="Calibri" panose="020F0502020204030204" pitchFamily="34" charset="0"/>
                      </a:endParaRPr>
                    </a:p>
                    <a:p>
                      <a:pPr marL="0" lvl="0" indent="0">
                        <a:buFont typeface="Arial" panose="020B0604020202020204" pitchFamily="34" charset="0"/>
                        <a:buNone/>
                      </a:pPr>
                      <a:r>
                        <a:rPr lang="en-US" sz="1200" b="0" dirty="0">
                          <a:solidFill>
                            <a:schemeClr val="tx1"/>
                          </a:solidFill>
                          <a:latin typeface="Calibri" panose="020F0502020204030204" pitchFamily="34" charset="0"/>
                          <a:cs typeface="Calibri" panose="020F0502020204030204" pitchFamily="34" charset="0"/>
                        </a:rPr>
                        <a:t>General insurance, service, repair and maintenance of motor vehicles, vessels, aircrafts not eligible except when used for specified activities, manufacture of such vehicles, supply of general insurance services</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14507279"/>
                  </a:ext>
                </a:extLst>
              </a:tr>
              <a:tr h="8823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Food and beverages, outdoor catering, beauty treatment, health services, cosmetic and plastic surgery</a:t>
                      </a:r>
                      <a:endParaRPr lang="en-US" sz="1200" kern="1200" dirty="0">
                        <a:solidFill>
                          <a:prstClr val="black"/>
                        </a:solidFill>
                        <a:latin typeface="Calibri" panose="020F0502020204030204" pitchFamily="34" charset="0"/>
                        <a:ea typeface="+mn-ea"/>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tc>
                <a:tc>
                  <a:txBody>
                    <a:bodyPr/>
                    <a:lstStyle/>
                    <a:p>
                      <a:pPr marL="0" lvl="0" indent="0">
                        <a:buFont typeface="Arial" panose="020B0604020202020204" pitchFamily="34" charset="0"/>
                        <a:buNone/>
                      </a:pPr>
                      <a:r>
                        <a:rPr lang="en-US" sz="1200" b="0" dirty="0">
                          <a:solidFill>
                            <a:schemeClr val="tx1"/>
                          </a:solidFill>
                          <a:latin typeface="Calibri" panose="020F0502020204030204" pitchFamily="34" charset="0"/>
                          <a:cs typeface="Calibri" panose="020F0502020204030204" pitchFamily="34" charset="0"/>
                        </a:rPr>
                        <a:t>Where an inward supply of a particular category is used for making an outward taxable supply of the same category or as an element of a taxable composite or mixed supply</a:t>
                      </a:r>
                    </a:p>
                    <a:p>
                      <a:pPr marL="171450" lvl="0" indent="-171450">
                        <a:buFont typeface="Arial" panose="020B0604020202020204" pitchFamily="34" charset="0"/>
                        <a:buChar char="•"/>
                      </a:pPr>
                      <a:endParaRPr lang="en-US" sz="1200" b="0" dirty="0">
                        <a:solidFill>
                          <a:schemeClr val="tx1"/>
                        </a:solidFill>
                        <a:latin typeface="Calibri" panose="020F0502020204030204" pitchFamily="34" charset="0"/>
                        <a:cs typeface="Calibri" panose="020F0502020204030204" pitchFamily="34" charset="0"/>
                      </a:endParaRPr>
                    </a:p>
                    <a:p>
                      <a:pPr marL="0" lvl="0" indent="0">
                        <a:buFont typeface="Arial" panose="020B0604020202020204" pitchFamily="34" charset="0"/>
                        <a:buNone/>
                      </a:pPr>
                      <a:r>
                        <a:rPr lang="en-US" sz="1200" b="0" dirty="0">
                          <a:solidFill>
                            <a:schemeClr val="tx1"/>
                          </a:solidFill>
                          <a:latin typeface="Calibri" panose="020F0502020204030204" pitchFamily="34" charset="0"/>
                          <a:cs typeface="Calibri" panose="020F0502020204030204" pitchFamily="34" charset="0"/>
                        </a:rPr>
                        <a:t>Food, beverages, health care, insurance if mandated by any law in force</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49732802"/>
                  </a:ext>
                </a:extLst>
              </a:tr>
              <a:tr h="5614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Life insurance/</a:t>
                      </a:r>
                      <a:r>
                        <a:rPr lang="en-US" sz="1200" b="0" baseline="0" dirty="0">
                          <a:solidFill>
                            <a:schemeClr val="tx1"/>
                          </a:solidFill>
                          <a:latin typeface="Calibri" panose="020F0502020204030204" pitchFamily="34" charset="0"/>
                          <a:cs typeface="Calibri" panose="020F0502020204030204" pitchFamily="34" charset="0"/>
                        </a:rPr>
                        <a:t> </a:t>
                      </a:r>
                      <a:r>
                        <a:rPr lang="en-US" sz="1200" b="0" dirty="0">
                          <a:solidFill>
                            <a:schemeClr val="tx1"/>
                          </a:solidFill>
                          <a:latin typeface="Calibri" panose="020F0502020204030204" pitchFamily="34" charset="0"/>
                          <a:cs typeface="Calibri" panose="020F0502020204030204" pitchFamily="34" charset="0"/>
                        </a:rPr>
                        <a:t>health insurance/ Travel benefit to employees</a:t>
                      </a:r>
                      <a:endParaRPr lang="en-US" sz="12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Services are obligatory for an employer to provide to its employees under any law</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77055799"/>
                  </a:ext>
                </a:extLst>
              </a:tr>
              <a:tr h="8823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Works contract services for construction of an immovable property (other than plant and machinery)</a:t>
                      </a:r>
                      <a:endParaRPr lang="en-US" sz="12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alibri" panose="020F0502020204030204" pitchFamily="34" charset="0"/>
                          <a:cs typeface="Calibri" panose="020F0502020204030204" pitchFamily="34" charset="0"/>
                        </a:rPr>
                        <a:t>Where it is an input service for further supply of works contract service</a:t>
                      </a:r>
                      <a:endParaRPr lang="en-US" sz="1200" i="0" kern="1200" dirty="0">
                        <a:solidFill>
                          <a:schemeClr val="dk1"/>
                        </a:solidFill>
                        <a:effectLst/>
                        <a:latin typeface="Calibri" panose="020F0502020204030204" pitchFamily="34" charset="0"/>
                        <a:ea typeface="Calibri"/>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15223172"/>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in case of Capital Goods</a:t>
            </a:r>
          </a:p>
        </p:txBody>
      </p:sp>
      <p:sp>
        <p:nvSpPr>
          <p:cNvPr id="5" name="Content Placeholder 4">
            <a:extLst>
              <a:ext uri="{FF2B5EF4-FFF2-40B4-BE49-F238E27FC236}">
                <a16:creationId xmlns:a16="http://schemas.microsoft.com/office/drawing/2014/main" id="{12E74CBE-6515-45F8-9C8E-73853037B060}"/>
              </a:ext>
            </a:extLst>
          </p:cNvPr>
          <p:cNvSpPr>
            <a:spLocks noGrp="1"/>
          </p:cNvSpPr>
          <p:nvPr>
            <p:ph idx="1"/>
          </p:nvPr>
        </p:nvSpPr>
        <p:spPr>
          <a:xfrm>
            <a:off x="457200" y="990600"/>
            <a:ext cx="8232775" cy="5257800"/>
          </a:xfrm>
        </p:spPr>
        <p:txBody>
          <a:bodyPr/>
          <a:lstStyle/>
          <a:p>
            <a:r>
              <a:rPr lang="en-US" sz="1600" dirty="0"/>
              <a:t>“</a:t>
            </a:r>
            <a:r>
              <a:rPr lang="en-US" sz="1600" b="1" dirty="0"/>
              <a:t>Capital goods” </a:t>
            </a:r>
            <a:r>
              <a:rPr lang="en-US" sz="1600" i="1" dirty="0"/>
              <a:t>means goods, the value of which is </a:t>
            </a:r>
            <a:r>
              <a:rPr lang="en-US" sz="1600" i="1" dirty="0" err="1"/>
              <a:t>capitalised</a:t>
            </a:r>
            <a:r>
              <a:rPr lang="en-US" sz="1600" i="1" dirty="0"/>
              <a:t> in the books of account of the person claiming the input tax credit and which are used or intended to be used in the course or furtherance of business - Section 2(19) of CGST Act, 2017</a:t>
            </a:r>
          </a:p>
          <a:p>
            <a:r>
              <a:rPr lang="en-US" sz="1600" dirty="0"/>
              <a:t>Capital Goods shall include ‘plant and machinery’ – Explanation to Rule 45 of CGST Rules, 2017 read with Explanation to Sec 17 of CGST Act, 2017</a:t>
            </a:r>
          </a:p>
          <a:p>
            <a:r>
              <a:rPr lang="en-US" sz="1600" b="1" dirty="0"/>
              <a:t>“Plant &amp; Machinery” </a:t>
            </a:r>
            <a:r>
              <a:rPr lang="en-US" sz="1600" dirty="0"/>
              <a:t>means </a:t>
            </a:r>
            <a:r>
              <a:rPr lang="en-US" sz="1600" i="1" dirty="0"/>
              <a:t>apparatus, equipment, and machinery fixed to earth by foundation or structural support that are used for making outward supply of goods or services or both and includes such foundation and structural supports but </a:t>
            </a:r>
            <a:r>
              <a:rPr lang="en-US" sz="1600" i="1" u="sng" dirty="0"/>
              <a:t>excludes</a:t>
            </a:r>
            <a:r>
              <a:rPr lang="en-US" sz="1600" i="1" dirty="0"/>
              <a:t>—</a:t>
            </a:r>
          </a:p>
          <a:p>
            <a:pPr lvl="2"/>
            <a:r>
              <a:rPr lang="en-US" sz="1600" i="1" dirty="0"/>
              <a:t>land, building or any other civil structures;</a:t>
            </a:r>
          </a:p>
          <a:p>
            <a:pPr lvl="2"/>
            <a:r>
              <a:rPr lang="en-US" sz="1600" i="1" dirty="0"/>
              <a:t>telecommunication towers; and</a:t>
            </a:r>
          </a:p>
          <a:p>
            <a:pPr lvl="2"/>
            <a:r>
              <a:rPr lang="en-US" sz="1600" i="1" dirty="0"/>
              <a:t> pipelines laid outside the factory premises</a:t>
            </a:r>
          </a:p>
          <a:p>
            <a:r>
              <a:rPr lang="en-US" sz="1600" dirty="0"/>
              <a:t>Credit will be available in first year – </a:t>
            </a:r>
            <a:endParaRPr lang="en-US" sz="1600" dirty="0">
              <a:solidFill>
                <a:srgbClr val="FF0000"/>
              </a:solidFill>
            </a:endParaRPr>
          </a:p>
        </p:txBody>
      </p:sp>
    </p:spTree>
    <p:extLst>
      <p:ext uri="{BB962C8B-B14F-4D97-AF65-F5344CB8AC3E}">
        <p14:creationId xmlns:p14="http://schemas.microsoft.com/office/powerpoint/2010/main" val="104571982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B62F1D8-0E0A-7744-B378-AD25AEFD5777}"/>
              </a:ext>
            </a:extLst>
          </p:cNvPr>
          <p:cNvSpPr>
            <a:spLocks noGrp="1"/>
          </p:cNvSpPr>
          <p:nvPr>
            <p:ph type="title"/>
          </p:nvPr>
        </p:nvSpPr>
        <p:spPr/>
        <p:txBody>
          <a:bodyPr/>
          <a:lstStyle/>
          <a:p>
            <a:r>
              <a:rPr lang="en-US" dirty="0"/>
              <a:t>ITC in case of Capital Goods</a:t>
            </a:r>
          </a:p>
        </p:txBody>
      </p:sp>
      <p:sp>
        <p:nvSpPr>
          <p:cNvPr id="3" name="Content Placeholder 2">
            <a:extLst>
              <a:ext uri="{FF2B5EF4-FFF2-40B4-BE49-F238E27FC236}">
                <a16:creationId xmlns:a16="http://schemas.microsoft.com/office/drawing/2014/main" id="{FD616A2B-8F90-B943-8FD1-2121298F8A3A}"/>
              </a:ext>
            </a:extLst>
          </p:cNvPr>
          <p:cNvSpPr>
            <a:spLocks noGrp="1"/>
          </p:cNvSpPr>
          <p:nvPr>
            <p:ph idx="1"/>
          </p:nvPr>
        </p:nvSpPr>
        <p:spPr/>
        <p:txBody>
          <a:bodyPr/>
          <a:lstStyle/>
          <a:p>
            <a:r>
              <a:rPr lang="en-US" b="1" dirty="0"/>
              <a:t>Exclusions:</a:t>
            </a:r>
          </a:p>
          <a:p>
            <a:pPr lvl="1"/>
            <a:r>
              <a:rPr lang="en-US" dirty="0"/>
              <a:t>Pipelines laid outside the factory</a:t>
            </a:r>
          </a:p>
          <a:p>
            <a:pPr lvl="1"/>
            <a:r>
              <a:rPr lang="en-US" dirty="0"/>
              <a:t>Telecommunication towers fixed to earth by foundation or structural support</a:t>
            </a:r>
          </a:p>
          <a:p>
            <a:r>
              <a:rPr lang="en-US" dirty="0"/>
              <a:t>In case of supply (clearance) of capital goods on which ITC has been availed:</a:t>
            </a:r>
          </a:p>
          <a:p>
            <a:pPr lvl="1"/>
            <a:r>
              <a:rPr lang="en-US" dirty="0"/>
              <a:t>Pay an amount equal to the input tax credit taken on the said capital goods or plant and machinery reduced by such percentage points as may be specified; or </a:t>
            </a:r>
          </a:p>
          <a:p>
            <a:pPr lvl="1"/>
            <a:r>
              <a:rPr lang="en-US" dirty="0"/>
              <a:t>Tax on transaction value of such capital goods or plant and machinery</a:t>
            </a:r>
          </a:p>
          <a:p>
            <a:pPr lvl="1"/>
            <a:r>
              <a:rPr lang="en-US" dirty="0"/>
              <a:t>In case of bricks, moulds, and dies, jigs and fixtures supplies as scrap.  Taxable person to pay tax on the transaction value.</a:t>
            </a:r>
          </a:p>
          <a:p>
            <a:r>
              <a:rPr lang="en-US" dirty="0"/>
              <a:t>Useful life of capital goods to be spread over 5 years i.e. 5 percent * 4 quarters * 5 years.</a:t>
            </a:r>
          </a:p>
          <a:p>
            <a:endParaRPr lang="en-US" dirty="0"/>
          </a:p>
        </p:txBody>
      </p:sp>
    </p:spTree>
    <p:extLst>
      <p:ext uri="{BB962C8B-B14F-4D97-AF65-F5344CB8AC3E}">
        <p14:creationId xmlns:p14="http://schemas.microsoft.com/office/powerpoint/2010/main" val="360900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BFC88-C7B1-324B-B380-771AAD95BA13}"/>
              </a:ext>
            </a:extLst>
          </p:cNvPr>
          <p:cNvSpPr>
            <a:spLocks noGrp="1"/>
          </p:cNvSpPr>
          <p:nvPr>
            <p:ph type="title"/>
          </p:nvPr>
        </p:nvSpPr>
        <p:spPr/>
        <p:txBody>
          <a:bodyPr/>
          <a:lstStyle/>
          <a:p>
            <a:r>
              <a:rPr lang="en-US" dirty="0"/>
              <a:t>ITC in case of Capital Goods</a:t>
            </a:r>
          </a:p>
        </p:txBody>
      </p:sp>
      <p:sp>
        <p:nvSpPr>
          <p:cNvPr id="5" name="Rectangle 4">
            <a:extLst>
              <a:ext uri="{FF2B5EF4-FFF2-40B4-BE49-F238E27FC236}">
                <a16:creationId xmlns:a16="http://schemas.microsoft.com/office/drawing/2014/main" id="{8A63702C-A45B-674B-A442-252D3218AB7D}"/>
              </a:ext>
            </a:extLst>
          </p:cNvPr>
          <p:cNvSpPr/>
          <p:nvPr/>
        </p:nvSpPr>
        <p:spPr>
          <a:xfrm>
            <a:off x="1295400" y="2438400"/>
            <a:ext cx="6767372" cy="646331"/>
          </a:xfrm>
          <a:prstGeom prst="rect">
            <a:avLst/>
          </a:prstGeom>
        </p:spPr>
        <p:txBody>
          <a:bodyPr wrap="square">
            <a:spAutoFit/>
          </a:bodyPr>
          <a:lstStyle/>
          <a:p>
            <a:pPr marL="0" lvl="2" defTabSz="889000">
              <a:lnSpc>
                <a:spcPct val="90000"/>
              </a:lnSpc>
              <a:spcAft>
                <a:spcPts val="1800"/>
              </a:spcAft>
            </a:pPr>
            <a:r>
              <a:rPr lang="en-IN" sz="2000" b="1" i="1" dirty="0">
                <a:latin typeface="+mj-lt"/>
                <a:ea typeface="Cambria Math" panose="02040503050406030204" pitchFamily="18" charset="0"/>
              </a:rPr>
              <a:t>Note: Any credit wrongly taken shall be subjected to the recovery provisions</a:t>
            </a:r>
          </a:p>
        </p:txBody>
      </p:sp>
      <p:graphicFrame>
        <p:nvGraphicFramePr>
          <p:cNvPr id="6" name="Table 5">
            <a:extLst>
              <a:ext uri="{FF2B5EF4-FFF2-40B4-BE49-F238E27FC236}">
                <a16:creationId xmlns:a16="http://schemas.microsoft.com/office/drawing/2014/main" id="{4F9AB0B9-45F2-F845-85B9-C29FA825FB72}"/>
              </a:ext>
            </a:extLst>
          </p:cNvPr>
          <p:cNvGraphicFramePr>
            <a:graphicFrameLocks noGrp="1"/>
          </p:cNvGraphicFramePr>
          <p:nvPr>
            <p:extLst>
              <p:ext uri="{D42A27DB-BD31-4B8C-83A1-F6EECF244321}">
                <p14:modId xmlns:p14="http://schemas.microsoft.com/office/powerpoint/2010/main" val="2323124549"/>
              </p:ext>
            </p:extLst>
          </p:nvPr>
        </p:nvGraphicFramePr>
        <p:xfrm>
          <a:off x="2573197" y="3305175"/>
          <a:ext cx="3965575" cy="1495425"/>
        </p:xfrm>
        <a:graphic>
          <a:graphicData uri="http://schemas.openxmlformats.org/drawingml/2006/table">
            <a:tbl>
              <a:tblPr>
                <a:tableStyleId>{5C22544A-7EE6-4342-B048-85BDC9FD1C3A}</a:tableStyleId>
              </a:tblPr>
              <a:tblGrid>
                <a:gridCol w="2676413">
                  <a:extLst>
                    <a:ext uri="{9D8B030D-6E8A-4147-A177-3AD203B41FA5}">
                      <a16:colId xmlns:a16="http://schemas.microsoft.com/office/drawing/2014/main" val="1383008770"/>
                    </a:ext>
                  </a:extLst>
                </a:gridCol>
                <a:gridCol w="1289162">
                  <a:extLst>
                    <a:ext uri="{9D8B030D-6E8A-4147-A177-3AD203B41FA5}">
                      <a16:colId xmlns:a16="http://schemas.microsoft.com/office/drawing/2014/main" val="2454153553"/>
                    </a:ext>
                  </a:extLst>
                </a:gridCol>
              </a:tblGrid>
              <a:tr h="219075">
                <a:tc>
                  <a:txBody>
                    <a:bodyPr/>
                    <a:lstStyle/>
                    <a:p>
                      <a:pPr algn="l" fontAlgn="ctr"/>
                      <a:r>
                        <a:rPr lang="en-IN" sz="1600" u="none" strike="noStrike" dirty="0">
                          <a:effectLst/>
                          <a:latin typeface="+mj-lt"/>
                        </a:rPr>
                        <a:t>Purchase Date of Laptop</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dirty="0">
                          <a:effectLst/>
                          <a:latin typeface="+mj-lt"/>
                        </a:rPr>
                        <a:t>Jul 01, 2017</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0019964"/>
                  </a:ext>
                </a:extLst>
              </a:tr>
              <a:tr h="219075">
                <a:tc>
                  <a:txBody>
                    <a:bodyPr/>
                    <a:lstStyle/>
                    <a:p>
                      <a:pPr algn="l" fontAlgn="ctr"/>
                      <a:r>
                        <a:rPr lang="en-IN" sz="1600" u="none" strike="noStrike" dirty="0">
                          <a:effectLst/>
                          <a:latin typeface="+mj-lt"/>
                        </a:rPr>
                        <a:t>Purchase Price</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a:effectLst/>
                          <a:latin typeface="+mj-lt"/>
                        </a:rPr>
                        <a:t>50,000</a:t>
                      </a:r>
                      <a:endParaRPr lang="en-IN" sz="1600" b="0" i="0" u="none" strike="noStrike">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314341"/>
                  </a:ext>
                </a:extLst>
              </a:tr>
              <a:tr h="219075">
                <a:tc>
                  <a:txBody>
                    <a:bodyPr/>
                    <a:lstStyle/>
                    <a:p>
                      <a:pPr algn="l" fontAlgn="ctr"/>
                      <a:r>
                        <a:rPr lang="en-IN" sz="1600" u="none" strike="noStrike" dirty="0">
                          <a:effectLst/>
                          <a:latin typeface="+mj-lt"/>
                        </a:rPr>
                        <a:t>GST Paid @ 20%</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IN" sz="1600" u="none" strike="noStrike" dirty="0">
                          <a:effectLst/>
                          <a:latin typeface="+mj-lt"/>
                        </a:rPr>
                        <a:t> 10,000 </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223601"/>
                  </a:ext>
                </a:extLst>
              </a:tr>
              <a:tr h="219075">
                <a:tc>
                  <a:txBody>
                    <a:bodyPr/>
                    <a:lstStyle/>
                    <a:p>
                      <a:pPr algn="l" fontAlgn="ctr"/>
                      <a:r>
                        <a:rPr lang="en-IN" sz="1600" u="none" strike="noStrike">
                          <a:effectLst/>
                          <a:latin typeface="+mj-lt"/>
                        </a:rPr>
                        <a:t>Sale Date</a:t>
                      </a:r>
                      <a:endParaRPr lang="en-IN" sz="1600" b="0" i="0" u="none" strike="noStrike">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dirty="0">
                          <a:effectLst/>
                          <a:latin typeface="+mj-lt"/>
                        </a:rPr>
                        <a:t>Dec 05, 2019</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0529261"/>
                  </a:ext>
                </a:extLst>
              </a:tr>
              <a:tr h="219075">
                <a:tc>
                  <a:txBody>
                    <a:bodyPr/>
                    <a:lstStyle/>
                    <a:p>
                      <a:pPr algn="l" rtl="0" fontAlgn="ctr"/>
                      <a:r>
                        <a:rPr lang="en-IN" sz="1600" u="none" strike="noStrike" dirty="0">
                          <a:effectLst/>
                          <a:latin typeface="+mj-lt"/>
                        </a:rPr>
                        <a:t>Sale Value of Laptop</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dirty="0">
                          <a:effectLst/>
                          <a:latin typeface="+mj-lt"/>
                        </a:rPr>
                        <a:t>10,000</a:t>
                      </a:r>
                      <a:endParaRPr lang="en-IN" sz="1600" b="0" i="0" u="none" strike="noStrike" dirty="0">
                        <a:solidFill>
                          <a:srgbClr val="000000"/>
                        </a:solidFill>
                        <a:effectLst/>
                        <a:latin typeface="+mj-lt"/>
                      </a:endParaRP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3198599"/>
                  </a:ext>
                </a:extLst>
              </a:tr>
            </a:tbl>
          </a:graphicData>
        </a:graphic>
      </p:graphicFrame>
      <p:graphicFrame>
        <p:nvGraphicFramePr>
          <p:cNvPr id="7" name="Table 6">
            <a:extLst>
              <a:ext uri="{FF2B5EF4-FFF2-40B4-BE49-F238E27FC236}">
                <a16:creationId xmlns:a16="http://schemas.microsoft.com/office/drawing/2014/main" id="{7A1B669A-5D0B-3341-BF7F-D9B6316CA283}"/>
              </a:ext>
            </a:extLst>
          </p:cNvPr>
          <p:cNvGraphicFramePr>
            <a:graphicFrameLocks noGrp="1"/>
          </p:cNvGraphicFramePr>
          <p:nvPr>
            <p:extLst>
              <p:ext uri="{D42A27DB-BD31-4B8C-83A1-F6EECF244321}">
                <p14:modId xmlns:p14="http://schemas.microsoft.com/office/powerpoint/2010/main" val="652169314"/>
              </p:ext>
            </p:extLst>
          </p:nvPr>
        </p:nvGraphicFramePr>
        <p:xfrm>
          <a:off x="180975" y="5122545"/>
          <a:ext cx="3781425" cy="897255"/>
        </p:xfrm>
        <a:graphic>
          <a:graphicData uri="http://schemas.openxmlformats.org/drawingml/2006/table">
            <a:tbl>
              <a:tblPr>
                <a:tableStyleId>{5C22544A-7EE6-4342-B048-85BDC9FD1C3A}</a:tableStyleId>
              </a:tblPr>
              <a:tblGrid>
                <a:gridCol w="2552128">
                  <a:extLst>
                    <a:ext uri="{9D8B030D-6E8A-4147-A177-3AD203B41FA5}">
                      <a16:colId xmlns:a16="http://schemas.microsoft.com/office/drawing/2014/main" val="2164670880"/>
                    </a:ext>
                  </a:extLst>
                </a:gridCol>
                <a:gridCol w="1229297">
                  <a:extLst>
                    <a:ext uri="{9D8B030D-6E8A-4147-A177-3AD203B41FA5}">
                      <a16:colId xmlns:a16="http://schemas.microsoft.com/office/drawing/2014/main" val="3776243163"/>
                    </a:ext>
                  </a:extLst>
                </a:gridCol>
              </a:tblGrid>
              <a:tr h="219075">
                <a:tc>
                  <a:txBody>
                    <a:bodyPr/>
                    <a:lstStyle/>
                    <a:p>
                      <a:pPr algn="ctr" fontAlgn="ctr"/>
                      <a:r>
                        <a:rPr lang="en-IN" sz="1600" b="1" u="none" strike="noStrike" dirty="0">
                          <a:solidFill>
                            <a:schemeClr val="bg1"/>
                          </a:solidFill>
                          <a:effectLst/>
                          <a:latin typeface="+mj-lt"/>
                        </a:rPr>
                        <a:t>Particulars</a:t>
                      </a:r>
                      <a:endParaRPr lang="en-IN" sz="1600" b="1"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IN" sz="1600" b="1" u="none" strike="noStrike" dirty="0">
                          <a:solidFill>
                            <a:schemeClr val="bg1"/>
                          </a:solidFill>
                          <a:effectLst/>
                          <a:latin typeface="+mj-lt"/>
                        </a:rPr>
                        <a:t>Amount</a:t>
                      </a:r>
                      <a:endParaRPr lang="en-IN" sz="1600" b="1"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000788039"/>
                  </a:ext>
                </a:extLst>
              </a:tr>
              <a:tr h="219075">
                <a:tc>
                  <a:txBody>
                    <a:bodyPr/>
                    <a:lstStyle/>
                    <a:p>
                      <a:pPr algn="l" rtl="0" fontAlgn="ctr"/>
                      <a:r>
                        <a:rPr lang="en-IN" sz="1600" u="none" strike="noStrike" dirty="0">
                          <a:solidFill>
                            <a:schemeClr val="bg1"/>
                          </a:solidFill>
                          <a:effectLst/>
                          <a:latin typeface="+mj-lt"/>
                        </a:rPr>
                        <a:t>Sale Value of Laptop</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rtl="0" fontAlgn="ctr"/>
                      <a:r>
                        <a:rPr lang="en-IN" sz="1600" u="none" strike="noStrike" dirty="0">
                          <a:solidFill>
                            <a:schemeClr val="bg1"/>
                          </a:solidFill>
                          <a:effectLst/>
                          <a:latin typeface="+mj-lt"/>
                        </a:rPr>
                        <a:t>10,000</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62163113"/>
                  </a:ext>
                </a:extLst>
              </a:tr>
              <a:tr h="219075">
                <a:tc>
                  <a:txBody>
                    <a:bodyPr/>
                    <a:lstStyle/>
                    <a:p>
                      <a:pPr algn="l" rtl="0" fontAlgn="ctr"/>
                      <a:r>
                        <a:rPr lang="en-IN" sz="1600" u="none" strike="noStrike" dirty="0">
                          <a:solidFill>
                            <a:schemeClr val="bg1"/>
                          </a:solidFill>
                          <a:effectLst/>
                          <a:latin typeface="+mj-lt"/>
                        </a:rPr>
                        <a:t>IGST @ 20%</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rtl="0" fontAlgn="ctr"/>
                      <a:r>
                        <a:rPr lang="en-IN" sz="1600" u="none" strike="noStrike" dirty="0">
                          <a:solidFill>
                            <a:schemeClr val="bg1"/>
                          </a:solidFill>
                          <a:effectLst/>
                          <a:latin typeface="+mj-lt"/>
                        </a:rPr>
                        <a:t>2,000</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81566488"/>
                  </a:ext>
                </a:extLst>
              </a:tr>
            </a:tbl>
          </a:graphicData>
        </a:graphic>
      </p:graphicFrame>
      <p:graphicFrame>
        <p:nvGraphicFramePr>
          <p:cNvPr id="8" name="Table 7">
            <a:extLst>
              <a:ext uri="{FF2B5EF4-FFF2-40B4-BE49-F238E27FC236}">
                <a16:creationId xmlns:a16="http://schemas.microsoft.com/office/drawing/2014/main" id="{200258B6-DABC-9E45-B7EE-94A86DDF89ED}"/>
              </a:ext>
            </a:extLst>
          </p:cNvPr>
          <p:cNvGraphicFramePr>
            <a:graphicFrameLocks noGrp="1"/>
          </p:cNvGraphicFramePr>
          <p:nvPr>
            <p:extLst>
              <p:ext uri="{D42A27DB-BD31-4B8C-83A1-F6EECF244321}">
                <p14:modId xmlns:p14="http://schemas.microsoft.com/office/powerpoint/2010/main" val="2989273173"/>
              </p:ext>
            </p:extLst>
          </p:nvPr>
        </p:nvGraphicFramePr>
        <p:xfrm>
          <a:off x="4114800" y="5122545"/>
          <a:ext cx="4658430" cy="897255"/>
        </p:xfrm>
        <a:graphic>
          <a:graphicData uri="http://schemas.openxmlformats.org/drawingml/2006/table">
            <a:tbl>
              <a:tblPr>
                <a:tableStyleId>{5C22544A-7EE6-4342-B048-85BDC9FD1C3A}</a:tableStyleId>
              </a:tblPr>
              <a:tblGrid>
                <a:gridCol w="3679768">
                  <a:extLst>
                    <a:ext uri="{9D8B030D-6E8A-4147-A177-3AD203B41FA5}">
                      <a16:colId xmlns:a16="http://schemas.microsoft.com/office/drawing/2014/main" val="1460101381"/>
                    </a:ext>
                  </a:extLst>
                </a:gridCol>
                <a:gridCol w="978662">
                  <a:extLst>
                    <a:ext uri="{9D8B030D-6E8A-4147-A177-3AD203B41FA5}">
                      <a16:colId xmlns:a16="http://schemas.microsoft.com/office/drawing/2014/main" val="2335278155"/>
                    </a:ext>
                  </a:extLst>
                </a:gridCol>
              </a:tblGrid>
              <a:tr h="219075">
                <a:tc>
                  <a:txBody>
                    <a:bodyPr/>
                    <a:lstStyle/>
                    <a:p>
                      <a:pPr algn="ctr" fontAlgn="ctr"/>
                      <a:r>
                        <a:rPr lang="en-IN" sz="1600" b="1" u="none" strike="noStrike" dirty="0">
                          <a:solidFill>
                            <a:schemeClr val="bg1"/>
                          </a:solidFill>
                          <a:effectLst/>
                          <a:latin typeface="+mj-lt"/>
                        </a:rPr>
                        <a:t>Particulars</a:t>
                      </a:r>
                      <a:endParaRPr lang="en-IN" sz="1600" b="1"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tc>
                  <a:txBody>
                    <a:bodyPr/>
                    <a:lstStyle/>
                    <a:p>
                      <a:pPr algn="ctr" fontAlgn="ctr"/>
                      <a:r>
                        <a:rPr lang="en-IN" sz="1600" b="1" u="none" strike="noStrike" dirty="0">
                          <a:solidFill>
                            <a:schemeClr val="bg1"/>
                          </a:solidFill>
                          <a:effectLst/>
                          <a:latin typeface="+mj-lt"/>
                        </a:rPr>
                        <a:t>Amount</a:t>
                      </a:r>
                      <a:endParaRPr lang="en-IN" sz="1600" b="1"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213802790"/>
                  </a:ext>
                </a:extLst>
              </a:tr>
              <a:tr h="219075">
                <a:tc>
                  <a:txBody>
                    <a:bodyPr/>
                    <a:lstStyle/>
                    <a:p>
                      <a:pPr algn="l" rtl="0" fontAlgn="ctr"/>
                      <a:r>
                        <a:rPr lang="en-IN" sz="1600" u="none" strike="noStrike" dirty="0">
                          <a:solidFill>
                            <a:schemeClr val="bg1"/>
                          </a:solidFill>
                          <a:effectLst/>
                          <a:latin typeface="+mj-lt"/>
                        </a:rPr>
                        <a:t>Input Tax Credit Availed</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tc>
                  <a:txBody>
                    <a:bodyPr/>
                    <a:lstStyle/>
                    <a:p>
                      <a:pPr algn="ctr" rtl="0" fontAlgn="ctr"/>
                      <a:r>
                        <a:rPr lang="en-IN" sz="1600" u="none" strike="noStrike">
                          <a:solidFill>
                            <a:schemeClr val="bg1"/>
                          </a:solidFill>
                          <a:effectLst/>
                          <a:latin typeface="+mj-lt"/>
                        </a:rPr>
                        <a:t>10,000</a:t>
                      </a:r>
                      <a:endParaRPr lang="en-IN" sz="1600" b="0" i="0" u="none" strike="noStrike">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424459950"/>
                  </a:ext>
                </a:extLst>
              </a:tr>
              <a:tr h="219075">
                <a:tc>
                  <a:txBody>
                    <a:bodyPr/>
                    <a:lstStyle/>
                    <a:p>
                      <a:pPr algn="l" rtl="0" fontAlgn="ctr"/>
                      <a:r>
                        <a:rPr lang="en-IN" sz="1600" u="none" strike="noStrike" dirty="0">
                          <a:solidFill>
                            <a:schemeClr val="bg1"/>
                          </a:solidFill>
                          <a:effectLst/>
                          <a:latin typeface="+mj-lt"/>
                        </a:rPr>
                        <a:t>Less: 5% per quarter (For 10 quarters)</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tc>
                  <a:txBody>
                    <a:bodyPr/>
                    <a:lstStyle/>
                    <a:p>
                      <a:pPr algn="ctr" rtl="0" fontAlgn="ctr"/>
                      <a:r>
                        <a:rPr lang="en-IN" sz="1600" u="none" strike="noStrike" dirty="0">
                          <a:solidFill>
                            <a:schemeClr val="bg1"/>
                          </a:solidFill>
                          <a:effectLst/>
                          <a:latin typeface="+mj-lt"/>
                        </a:rPr>
                        <a:t>5,000</a:t>
                      </a:r>
                      <a:endParaRPr lang="en-IN" sz="1600" b="0" i="0" u="none" strike="noStrike" dirty="0">
                        <a:solidFill>
                          <a:schemeClr val="bg1"/>
                        </a:solidFill>
                        <a:effectLst/>
                        <a:latin typeface="+mj-lt"/>
                      </a:endParaRPr>
                    </a:p>
                  </a:txBody>
                  <a:tcPr marL="9525" marR="9525" marT="952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388855564"/>
                  </a:ext>
                </a:extLst>
              </a:tr>
            </a:tbl>
          </a:graphicData>
        </a:graphic>
      </p:graphicFrame>
      <p:graphicFrame>
        <p:nvGraphicFramePr>
          <p:cNvPr id="9" name="Diagram 8">
            <a:extLst>
              <a:ext uri="{FF2B5EF4-FFF2-40B4-BE49-F238E27FC236}">
                <a16:creationId xmlns:a16="http://schemas.microsoft.com/office/drawing/2014/main" id="{079DFD46-75EA-D747-AA0E-1B2BD67B74F1}"/>
              </a:ext>
            </a:extLst>
          </p:cNvPr>
          <p:cNvGraphicFramePr/>
          <p:nvPr>
            <p:extLst>
              <p:ext uri="{D42A27DB-BD31-4B8C-83A1-F6EECF244321}">
                <p14:modId xmlns:p14="http://schemas.microsoft.com/office/powerpoint/2010/main" val="953556698"/>
              </p:ext>
            </p:extLst>
          </p:nvPr>
        </p:nvGraphicFramePr>
        <p:xfrm>
          <a:off x="381000" y="1026895"/>
          <a:ext cx="8305800" cy="1411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4043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 Eligibility basis the use of inputs</a:t>
            </a:r>
          </a:p>
        </p:txBody>
      </p:sp>
      <p:graphicFrame>
        <p:nvGraphicFramePr>
          <p:cNvPr id="5" name="Diagram 4">
            <a:extLst>
              <a:ext uri="{FF2B5EF4-FFF2-40B4-BE49-F238E27FC236}">
                <a16:creationId xmlns:a16="http://schemas.microsoft.com/office/drawing/2014/main" id="{BF64EF31-16E5-49A1-90BC-439460CDFCDB}"/>
              </a:ext>
            </a:extLst>
          </p:cNvPr>
          <p:cNvGraphicFramePr/>
          <p:nvPr>
            <p:extLst>
              <p:ext uri="{D42A27DB-BD31-4B8C-83A1-F6EECF244321}">
                <p14:modId xmlns:p14="http://schemas.microsoft.com/office/powerpoint/2010/main" val="1151758158"/>
              </p:ext>
            </p:extLst>
          </p:nvPr>
        </p:nvGraphicFramePr>
        <p:xfrm>
          <a:off x="454217" y="990600"/>
          <a:ext cx="8411382"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37539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2E16034B-416D-4816-BB01-794D145EF44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B0D51F2A-4AEF-469A-8313-841C65530883}"/>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036085EB-1145-4F27-8AB9-4F681830A8D8}"/>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D87E40C2-A6E4-4CBD-A1B8-E1EB6423344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9113785F-C6BC-4BA8-9BFE-11F6CF686DC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54ACA8D2-018B-4D31-A82C-D1E7393C6D72}"/>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4A256688-2AA5-410E-BACA-89421B07AD71}"/>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28D7BBA9-F7D8-49C4-8459-BBCCC3E47619}"/>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20970F85-23F3-481F-9723-2EE25441586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303B1EE5-0030-48E9-AF85-6F641C316A6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A30FB311-47B9-49C1-B9ED-45DDE755B7CF}"/>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907BBAEF-677B-4067-8DA0-6A07C7BE43C2}"/>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E7A78569-EDDB-4704-8B2C-50DBADA42106}"/>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67934EEC-98BF-406B-A2F8-D6AC658B686B}"/>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
                                            <p:graphicEl>
                                              <a:dgm id="{9B49BD21-F460-4C0F-AB58-25F1071C3C94}"/>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graphicEl>
                                              <a:dgm id="{2A4B49A2-8A45-4FC1-925E-8ABC17880FDF}"/>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
                                            <p:graphicEl>
                                              <a:dgm id="{9AA0FED0-7A8C-4CF3-973D-DACE75CE9828}"/>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dgm id="{63E04E29-860C-4243-A93A-CA52EB883B97}"/>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
                                            <p:graphicEl>
                                              <a:dgm id="{7AF9EFC9-4D29-490E-BAB9-407C229370E3}"/>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
                                            <p:graphicEl>
                                              <a:dgm id="{2952E6D4-C041-4B3E-96E7-74DD98D88B26}"/>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
                                            <p:graphicEl>
                                              <a:dgm id="{6C04B479-7AFA-4379-A1ED-71A861381FB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lvl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 Apportionment</a:t>
            </a:r>
          </a:p>
        </p:txBody>
      </p:sp>
      <p:graphicFrame>
        <p:nvGraphicFramePr>
          <p:cNvPr id="4" name="Diagram 3">
            <a:extLst>
              <a:ext uri="{FF2B5EF4-FFF2-40B4-BE49-F238E27FC236}">
                <a16:creationId xmlns:a16="http://schemas.microsoft.com/office/drawing/2014/main" id="{F4662EE0-882C-4EA1-B9E3-8119B1CD9D64}"/>
              </a:ext>
            </a:extLst>
          </p:cNvPr>
          <p:cNvGraphicFramePr/>
          <p:nvPr/>
        </p:nvGraphicFramePr>
        <p:xfrm>
          <a:off x="481910" y="990600"/>
          <a:ext cx="8388001"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59815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E69F0AB-4D22-4121-A3AE-759BFA004F4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04CEC71-926B-4E86-8C30-A5A9DB4D2C4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5B7731C-1948-4DAE-BBE9-A9A7DF93D36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BE3DD39D-D570-4552-8D40-DABDBA7B02D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EEFC5A30-0A5A-42A7-A9EB-87C76C81505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0C48A9C-A7F7-40C7-B5F7-AC7E85525B7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3FB6CE1-0679-42BC-8DD1-820BB283B1B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72F8C0D-C774-439F-9D2A-79BB750767C6}"/>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B6347044-E8CA-481F-A34E-A7BB803B6CD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8049E18-D773-4BFD-8435-2763F15CF8D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 Utilization</a:t>
            </a:r>
          </a:p>
        </p:txBody>
      </p:sp>
      <p:grpSp>
        <p:nvGrpSpPr>
          <p:cNvPr id="5" name="Group 4">
            <a:extLst>
              <a:ext uri="{FF2B5EF4-FFF2-40B4-BE49-F238E27FC236}">
                <a16:creationId xmlns:a16="http://schemas.microsoft.com/office/drawing/2014/main" id="{834BAFEE-B464-4A6B-AE99-F08CFE2F56F2}"/>
              </a:ext>
            </a:extLst>
          </p:cNvPr>
          <p:cNvGrpSpPr/>
          <p:nvPr/>
        </p:nvGrpSpPr>
        <p:grpSpPr>
          <a:xfrm>
            <a:off x="3203710" y="1295400"/>
            <a:ext cx="2587490" cy="1904342"/>
            <a:chOff x="2868034" y="1662072"/>
            <a:chExt cx="1756726" cy="1624972"/>
          </a:xfrm>
        </p:grpSpPr>
        <p:sp>
          <p:nvSpPr>
            <p:cNvPr id="6" name="Freeform 34">
              <a:extLst>
                <a:ext uri="{FF2B5EF4-FFF2-40B4-BE49-F238E27FC236}">
                  <a16:creationId xmlns:a16="http://schemas.microsoft.com/office/drawing/2014/main" id="{36507A66-2968-4D9B-BF9C-3AD50534EAC4}"/>
                </a:ext>
              </a:extLst>
            </p:cNvPr>
            <p:cNvSpPr/>
            <p:nvPr/>
          </p:nvSpPr>
          <p:spPr>
            <a:xfrm>
              <a:off x="2868034" y="1662072"/>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50000"/>
              </a:schemeClr>
            </a:solidFill>
            <a:ln>
              <a:solidFill>
                <a:schemeClr val="accent1"/>
              </a:solidFill>
            </a:ln>
          </p:spPr>
          <p:style>
            <a:lnRef idx="2">
              <a:schemeClr val="lt1">
                <a:hueOff val="0"/>
                <a:satOff val="0"/>
                <a:lumOff val="0"/>
                <a:alphaOff val="0"/>
              </a:schemeClr>
            </a:lnRef>
            <a:fillRef idx="1">
              <a:schemeClr val="accent2">
                <a:shade val="80000"/>
                <a:hueOff val="0"/>
                <a:satOff val="0"/>
                <a:lumOff val="0"/>
                <a:alphaOff val="0"/>
              </a:schemeClr>
            </a:fillRef>
            <a:effectRef idx="0">
              <a:schemeClr val="accent2">
                <a:shade val="80000"/>
                <a:hueOff val="0"/>
                <a:satOff val="0"/>
                <a:lumOff val="0"/>
                <a:alphaOff val="0"/>
              </a:schemeClr>
            </a:effectRef>
            <a:fontRef idx="minor">
              <a:schemeClr val="lt1"/>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b="1" kern="1200" dirty="0">
                  <a:latin typeface="Calibri" panose="020F0502020204030204" pitchFamily="34" charset="0"/>
                  <a:cs typeface="Calibri" panose="020F0502020204030204" pitchFamily="34" charset="0"/>
                </a:rPr>
                <a:t>Input CGST</a:t>
              </a:r>
            </a:p>
          </p:txBody>
        </p:sp>
        <p:sp>
          <p:nvSpPr>
            <p:cNvPr id="7" name="Right Arrow 40">
              <a:extLst>
                <a:ext uri="{FF2B5EF4-FFF2-40B4-BE49-F238E27FC236}">
                  <a16:creationId xmlns:a16="http://schemas.microsoft.com/office/drawing/2014/main" id="{91FCF7CF-010A-4D9F-92DE-BFC17AA46BB7}"/>
                </a:ext>
              </a:extLst>
            </p:cNvPr>
            <p:cNvSpPr/>
            <p:nvPr/>
          </p:nvSpPr>
          <p:spPr>
            <a:xfrm rot="5400000">
              <a:off x="3707969" y="2139682"/>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0"/>
                <a:lumOff val="0"/>
                <a:alphaOff val="0"/>
              </a:schemeClr>
            </a:lnRef>
            <a:fillRef idx="1">
              <a:schemeClr val="accent2">
                <a:shade val="90000"/>
                <a:hueOff val="0"/>
                <a:satOff val="0"/>
                <a:lumOff val="0"/>
                <a:alphaOff val="0"/>
              </a:schemeClr>
            </a:fillRef>
            <a:effectRef idx="0">
              <a:schemeClr val="accent2">
                <a:shade val="90000"/>
                <a:hueOff val="0"/>
                <a:satOff val="0"/>
                <a:lumOff val="0"/>
                <a:alphaOff val="0"/>
              </a:schemeClr>
            </a:effectRef>
            <a:fontRef idx="minor">
              <a:schemeClr val="lt1"/>
            </a:fontRef>
          </p:style>
        </p:sp>
        <p:sp>
          <p:nvSpPr>
            <p:cNvPr id="8" name="Freeform 41">
              <a:extLst>
                <a:ext uri="{FF2B5EF4-FFF2-40B4-BE49-F238E27FC236}">
                  <a16:creationId xmlns:a16="http://schemas.microsoft.com/office/drawing/2014/main" id="{7AA3C2D4-E3D3-47B7-9C37-CF5F65EB83FB}"/>
                </a:ext>
              </a:extLst>
            </p:cNvPr>
            <p:cNvSpPr/>
            <p:nvPr/>
          </p:nvSpPr>
          <p:spPr>
            <a:xfrm>
              <a:off x="2868034" y="2254968"/>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IGST</a:t>
              </a:r>
            </a:p>
          </p:txBody>
        </p:sp>
        <p:sp>
          <p:nvSpPr>
            <p:cNvPr id="9" name="Right Arrow 42">
              <a:extLst>
                <a:ext uri="{FF2B5EF4-FFF2-40B4-BE49-F238E27FC236}">
                  <a16:creationId xmlns:a16="http://schemas.microsoft.com/office/drawing/2014/main" id="{65A438F3-9303-4409-8773-90617D526907}"/>
                </a:ext>
              </a:extLst>
            </p:cNvPr>
            <p:cNvSpPr/>
            <p:nvPr/>
          </p:nvSpPr>
          <p:spPr>
            <a:xfrm rot="5400000">
              <a:off x="3707969" y="2732578"/>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1788"/>
                <a:lumOff val="4318"/>
                <a:alphaOff val="0"/>
              </a:schemeClr>
            </a:lnRef>
            <a:fillRef idx="1">
              <a:schemeClr val="accent2">
                <a:shade val="90000"/>
                <a:hueOff val="0"/>
                <a:satOff val="-1788"/>
                <a:lumOff val="4318"/>
                <a:alphaOff val="0"/>
              </a:schemeClr>
            </a:fillRef>
            <a:effectRef idx="0">
              <a:schemeClr val="accent2">
                <a:shade val="90000"/>
                <a:hueOff val="0"/>
                <a:satOff val="-1788"/>
                <a:lumOff val="4318"/>
                <a:alphaOff val="0"/>
              </a:schemeClr>
            </a:effectRef>
            <a:fontRef idx="minor">
              <a:schemeClr val="lt1"/>
            </a:fontRef>
          </p:style>
        </p:sp>
        <p:sp>
          <p:nvSpPr>
            <p:cNvPr id="10" name="Freeform 43">
              <a:extLst>
                <a:ext uri="{FF2B5EF4-FFF2-40B4-BE49-F238E27FC236}">
                  <a16:creationId xmlns:a16="http://schemas.microsoft.com/office/drawing/2014/main" id="{D451974E-0731-4651-B167-93AF73632A76}"/>
                </a:ext>
              </a:extLst>
            </p:cNvPr>
            <p:cNvSpPr/>
            <p:nvPr/>
          </p:nvSpPr>
          <p:spPr>
            <a:xfrm>
              <a:off x="2868034" y="2847863"/>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CGST</a:t>
              </a:r>
            </a:p>
          </p:txBody>
        </p:sp>
      </p:grpSp>
      <p:grpSp>
        <p:nvGrpSpPr>
          <p:cNvPr id="11" name="Group 10">
            <a:extLst>
              <a:ext uri="{FF2B5EF4-FFF2-40B4-BE49-F238E27FC236}">
                <a16:creationId xmlns:a16="http://schemas.microsoft.com/office/drawing/2014/main" id="{42BEE766-FA53-44A1-A287-9303D609C987}"/>
              </a:ext>
            </a:extLst>
          </p:cNvPr>
          <p:cNvGrpSpPr/>
          <p:nvPr/>
        </p:nvGrpSpPr>
        <p:grpSpPr>
          <a:xfrm>
            <a:off x="6043851" y="1304212"/>
            <a:ext cx="2414349" cy="1895530"/>
            <a:chOff x="4721649" y="1664304"/>
            <a:chExt cx="1756726" cy="1624972"/>
          </a:xfrm>
        </p:grpSpPr>
        <p:sp>
          <p:nvSpPr>
            <p:cNvPr id="12" name="Freeform 45">
              <a:extLst>
                <a:ext uri="{FF2B5EF4-FFF2-40B4-BE49-F238E27FC236}">
                  <a16:creationId xmlns:a16="http://schemas.microsoft.com/office/drawing/2014/main" id="{E597B1A8-EF91-4FBD-82BF-CFC44381831D}"/>
                </a:ext>
              </a:extLst>
            </p:cNvPr>
            <p:cNvSpPr/>
            <p:nvPr/>
          </p:nvSpPr>
          <p:spPr>
            <a:xfrm>
              <a:off x="4721649" y="1664304"/>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50000"/>
              </a:schemeClr>
            </a:solidFill>
            <a:ln>
              <a:solidFill>
                <a:schemeClr val="accent1"/>
              </a:solidFill>
            </a:ln>
          </p:spPr>
          <p:style>
            <a:lnRef idx="2">
              <a:schemeClr val="lt1">
                <a:hueOff val="0"/>
                <a:satOff val="0"/>
                <a:lumOff val="0"/>
                <a:alphaOff val="0"/>
              </a:schemeClr>
            </a:lnRef>
            <a:fillRef idx="1">
              <a:schemeClr val="accent2">
                <a:shade val="80000"/>
                <a:hueOff val="0"/>
                <a:satOff val="-5541"/>
                <a:lumOff val="14224"/>
                <a:alphaOff val="0"/>
              </a:schemeClr>
            </a:fillRef>
            <a:effectRef idx="0">
              <a:schemeClr val="accent2">
                <a:shade val="80000"/>
                <a:hueOff val="0"/>
                <a:satOff val="-5541"/>
                <a:lumOff val="14224"/>
                <a:alphaOff val="0"/>
              </a:schemeClr>
            </a:effectRef>
            <a:fontRef idx="minor">
              <a:schemeClr val="lt1"/>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b="1" kern="1200" dirty="0">
                  <a:latin typeface="Calibri" panose="020F0502020204030204" pitchFamily="34" charset="0"/>
                  <a:cs typeface="Calibri" panose="020F0502020204030204" pitchFamily="34" charset="0"/>
                </a:rPr>
                <a:t>Input SGST</a:t>
              </a:r>
            </a:p>
          </p:txBody>
        </p:sp>
        <p:sp>
          <p:nvSpPr>
            <p:cNvPr id="13" name="Right Arrow 46">
              <a:extLst>
                <a:ext uri="{FF2B5EF4-FFF2-40B4-BE49-F238E27FC236}">
                  <a16:creationId xmlns:a16="http://schemas.microsoft.com/office/drawing/2014/main" id="{AAB7B28B-6392-4511-A892-DC5F82CC23E9}"/>
                </a:ext>
              </a:extLst>
            </p:cNvPr>
            <p:cNvSpPr/>
            <p:nvPr/>
          </p:nvSpPr>
          <p:spPr>
            <a:xfrm rot="5400000">
              <a:off x="5561584" y="2141914"/>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3576"/>
                <a:lumOff val="8635"/>
                <a:alphaOff val="0"/>
              </a:schemeClr>
            </a:lnRef>
            <a:fillRef idx="1">
              <a:schemeClr val="accent2">
                <a:shade val="90000"/>
                <a:hueOff val="0"/>
                <a:satOff val="-3576"/>
                <a:lumOff val="8635"/>
                <a:alphaOff val="0"/>
              </a:schemeClr>
            </a:fillRef>
            <a:effectRef idx="0">
              <a:schemeClr val="accent2">
                <a:shade val="90000"/>
                <a:hueOff val="0"/>
                <a:satOff val="-3576"/>
                <a:lumOff val="8635"/>
                <a:alphaOff val="0"/>
              </a:schemeClr>
            </a:effectRef>
            <a:fontRef idx="minor">
              <a:schemeClr val="lt1"/>
            </a:fontRef>
          </p:style>
        </p:sp>
        <p:sp>
          <p:nvSpPr>
            <p:cNvPr id="14" name="Freeform 47">
              <a:extLst>
                <a:ext uri="{FF2B5EF4-FFF2-40B4-BE49-F238E27FC236}">
                  <a16:creationId xmlns:a16="http://schemas.microsoft.com/office/drawing/2014/main" id="{14D850EC-1CD4-41A3-99E4-8A4CF1BFC651}"/>
                </a:ext>
              </a:extLst>
            </p:cNvPr>
            <p:cNvSpPr/>
            <p:nvPr/>
          </p:nvSpPr>
          <p:spPr>
            <a:xfrm>
              <a:off x="4721649" y="2257200"/>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IGST</a:t>
              </a:r>
            </a:p>
          </p:txBody>
        </p:sp>
        <p:sp>
          <p:nvSpPr>
            <p:cNvPr id="15" name="Right Arrow 48">
              <a:extLst>
                <a:ext uri="{FF2B5EF4-FFF2-40B4-BE49-F238E27FC236}">
                  <a16:creationId xmlns:a16="http://schemas.microsoft.com/office/drawing/2014/main" id="{699F8527-30CF-41E8-9B3E-8974AC303597}"/>
                </a:ext>
              </a:extLst>
            </p:cNvPr>
            <p:cNvSpPr/>
            <p:nvPr/>
          </p:nvSpPr>
          <p:spPr>
            <a:xfrm rot="5400000">
              <a:off x="5561584" y="2734810"/>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5364"/>
                <a:lumOff val="12953"/>
                <a:alphaOff val="0"/>
              </a:schemeClr>
            </a:lnRef>
            <a:fillRef idx="1">
              <a:schemeClr val="accent2">
                <a:shade val="90000"/>
                <a:hueOff val="0"/>
                <a:satOff val="-5364"/>
                <a:lumOff val="12953"/>
                <a:alphaOff val="0"/>
              </a:schemeClr>
            </a:fillRef>
            <a:effectRef idx="0">
              <a:schemeClr val="accent2">
                <a:shade val="90000"/>
                <a:hueOff val="0"/>
                <a:satOff val="-5364"/>
                <a:lumOff val="12953"/>
                <a:alphaOff val="0"/>
              </a:schemeClr>
            </a:effectRef>
            <a:fontRef idx="minor">
              <a:schemeClr val="lt1"/>
            </a:fontRef>
          </p:style>
        </p:sp>
        <p:sp>
          <p:nvSpPr>
            <p:cNvPr id="16" name="Freeform 49">
              <a:extLst>
                <a:ext uri="{FF2B5EF4-FFF2-40B4-BE49-F238E27FC236}">
                  <a16:creationId xmlns:a16="http://schemas.microsoft.com/office/drawing/2014/main" id="{87E79459-18E7-4679-9BE7-3E17F3456361}"/>
                </a:ext>
              </a:extLst>
            </p:cNvPr>
            <p:cNvSpPr/>
            <p:nvPr/>
          </p:nvSpPr>
          <p:spPr>
            <a:xfrm>
              <a:off x="4721649" y="2850095"/>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SGST</a:t>
              </a:r>
            </a:p>
          </p:txBody>
        </p:sp>
      </p:grpSp>
      <p:grpSp>
        <p:nvGrpSpPr>
          <p:cNvPr id="17" name="Group 16">
            <a:extLst>
              <a:ext uri="{FF2B5EF4-FFF2-40B4-BE49-F238E27FC236}">
                <a16:creationId xmlns:a16="http://schemas.microsoft.com/office/drawing/2014/main" id="{84A5D932-F11B-48AB-BE84-D267A1706B48}"/>
              </a:ext>
            </a:extLst>
          </p:cNvPr>
          <p:cNvGrpSpPr/>
          <p:nvPr/>
        </p:nvGrpSpPr>
        <p:grpSpPr>
          <a:xfrm>
            <a:off x="457199" y="1312277"/>
            <a:ext cx="2493859" cy="1887465"/>
            <a:chOff x="1095386" y="3817344"/>
            <a:chExt cx="1756726" cy="1624972"/>
          </a:xfrm>
        </p:grpSpPr>
        <p:sp>
          <p:nvSpPr>
            <p:cNvPr id="18" name="Freeform 51">
              <a:extLst>
                <a:ext uri="{FF2B5EF4-FFF2-40B4-BE49-F238E27FC236}">
                  <a16:creationId xmlns:a16="http://schemas.microsoft.com/office/drawing/2014/main" id="{191AA10B-CD6B-40E5-884E-BE44576DA661}"/>
                </a:ext>
              </a:extLst>
            </p:cNvPr>
            <p:cNvSpPr/>
            <p:nvPr/>
          </p:nvSpPr>
          <p:spPr>
            <a:xfrm>
              <a:off x="1095386" y="3817344"/>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50000"/>
              </a:schemeClr>
            </a:solidFill>
            <a:ln>
              <a:solidFill>
                <a:schemeClr val="accent1"/>
              </a:solidFill>
            </a:ln>
          </p:spPr>
          <p:style>
            <a:lnRef idx="2">
              <a:schemeClr val="lt1">
                <a:hueOff val="0"/>
                <a:satOff val="0"/>
                <a:lumOff val="0"/>
                <a:alphaOff val="0"/>
              </a:schemeClr>
            </a:lnRef>
            <a:fillRef idx="1">
              <a:schemeClr val="accent2">
                <a:shade val="80000"/>
                <a:hueOff val="0"/>
                <a:satOff val="-11081"/>
                <a:lumOff val="28449"/>
                <a:alphaOff val="0"/>
              </a:schemeClr>
            </a:fillRef>
            <a:effectRef idx="0">
              <a:schemeClr val="accent2">
                <a:shade val="80000"/>
                <a:hueOff val="0"/>
                <a:satOff val="-11081"/>
                <a:lumOff val="28449"/>
                <a:alphaOff val="0"/>
              </a:schemeClr>
            </a:effectRef>
            <a:fontRef idx="minor">
              <a:schemeClr val="lt1"/>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b="1" kern="1200" dirty="0">
                  <a:latin typeface="Calibri" panose="020F0502020204030204" pitchFamily="34" charset="0"/>
                  <a:cs typeface="Calibri" panose="020F0502020204030204" pitchFamily="34" charset="0"/>
                </a:rPr>
                <a:t>Input IGST</a:t>
              </a:r>
            </a:p>
          </p:txBody>
        </p:sp>
        <p:sp>
          <p:nvSpPr>
            <p:cNvPr id="19" name="Right Arrow 52">
              <a:extLst>
                <a:ext uri="{FF2B5EF4-FFF2-40B4-BE49-F238E27FC236}">
                  <a16:creationId xmlns:a16="http://schemas.microsoft.com/office/drawing/2014/main" id="{90BBA11F-1E82-4008-85A9-36068125598D}"/>
                </a:ext>
              </a:extLst>
            </p:cNvPr>
            <p:cNvSpPr/>
            <p:nvPr/>
          </p:nvSpPr>
          <p:spPr>
            <a:xfrm rot="5400000">
              <a:off x="1935321" y="4294954"/>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7153"/>
                <a:lumOff val="17270"/>
                <a:alphaOff val="0"/>
              </a:schemeClr>
            </a:lnRef>
            <a:fillRef idx="1">
              <a:schemeClr val="accent2">
                <a:shade val="90000"/>
                <a:hueOff val="0"/>
                <a:satOff val="-7153"/>
                <a:lumOff val="17270"/>
                <a:alphaOff val="0"/>
              </a:schemeClr>
            </a:fillRef>
            <a:effectRef idx="0">
              <a:schemeClr val="accent2">
                <a:shade val="90000"/>
                <a:hueOff val="0"/>
                <a:satOff val="-7153"/>
                <a:lumOff val="17270"/>
                <a:alphaOff val="0"/>
              </a:schemeClr>
            </a:effectRef>
            <a:fontRef idx="minor">
              <a:schemeClr val="lt1"/>
            </a:fontRef>
          </p:style>
        </p:sp>
        <p:sp>
          <p:nvSpPr>
            <p:cNvPr id="20" name="Freeform 53">
              <a:extLst>
                <a:ext uri="{FF2B5EF4-FFF2-40B4-BE49-F238E27FC236}">
                  <a16:creationId xmlns:a16="http://schemas.microsoft.com/office/drawing/2014/main" id="{F219E5A4-8F63-44A9-9F1E-BA04449E3AEF}"/>
                </a:ext>
              </a:extLst>
            </p:cNvPr>
            <p:cNvSpPr/>
            <p:nvPr/>
          </p:nvSpPr>
          <p:spPr>
            <a:xfrm>
              <a:off x="1095386" y="4410240"/>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IGST</a:t>
              </a:r>
            </a:p>
          </p:txBody>
        </p:sp>
        <p:sp>
          <p:nvSpPr>
            <p:cNvPr id="21" name="Right Arrow 54">
              <a:extLst>
                <a:ext uri="{FF2B5EF4-FFF2-40B4-BE49-F238E27FC236}">
                  <a16:creationId xmlns:a16="http://schemas.microsoft.com/office/drawing/2014/main" id="{C291045C-53C1-4BB4-9E5E-A3C2CABE55DF}"/>
                </a:ext>
              </a:extLst>
            </p:cNvPr>
            <p:cNvSpPr/>
            <p:nvPr/>
          </p:nvSpPr>
          <p:spPr>
            <a:xfrm rot="5400000">
              <a:off x="1935321" y="4887850"/>
              <a:ext cx="76856" cy="76856"/>
            </a:xfrm>
            <a:prstGeom prst="rightArrow">
              <a:avLst>
                <a:gd name="adj1" fmla="val 66700"/>
                <a:gd name="adj2" fmla="val 50000"/>
              </a:avLst>
            </a:prstGeom>
            <a:solidFill>
              <a:schemeClr val="accent2">
                <a:lumMod val="75000"/>
              </a:schemeClr>
            </a:solidFill>
          </p:spPr>
          <p:style>
            <a:lnRef idx="0">
              <a:schemeClr val="accent2">
                <a:shade val="90000"/>
                <a:hueOff val="0"/>
                <a:satOff val="-8941"/>
                <a:lumOff val="21587"/>
                <a:alphaOff val="0"/>
              </a:schemeClr>
            </a:lnRef>
            <a:fillRef idx="1">
              <a:schemeClr val="accent2">
                <a:shade val="90000"/>
                <a:hueOff val="0"/>
                <a:satOff val="-8941"/>
                <a:lumOff val="21587"/>
                <a:alphaOff val="0"/>
              </a:schemeClr>
            </a:fillRef>
            <a:effectRef idx="0">
              <a:schemeClr val="accent2">
                <a:shade val="90000"/>
                <a:hueOff val="0"/>
                <a:satOff val="-8941"/>
                <a:lumOff val="21587"/>
                <a:alphaOff val="0"/>
              </a:schemeClr>
            </a:effectRef>
            <a:fontRef idx="minor">
              <a:schemeClr val="lt1"/>
            </a:fontRef>
          </p:style>
        </p:sp>
        <p:sp>
          <p:nvSpPr>
            <p:cNvPr id="22" name="Freeform 55">
              <a:extLst>
                <a:ext uri="{FF2B5EF4-FFF2-40B4-BE49-F238E27FC236}">
                  <a16:creationId xmlns:a16="http://schemas.microsoft.com/office/drawing/2014/main" id="{5985BA49-22D2-4808-94F5-1CA17060F464}"/>
                </a:ext>
              </a:extLst>
            </p:cNvPr>
            <p:cNvSpPr/>
            <p:nvPr/>
          </p:nvSpPr>
          <p:spPr>
            <a:xfrm>
              <a:off x="1095386" y="5003135"/>
              <a:ext cx="1756726" cy="439181"/>
            </a:xfrm>
            <a:custGeom>
              <a:avLst/>
              <a:gdLst>
                <a:gd name="connsiteX0" fmla="*/ 0 w 1756726"/>
                <a:gd name="connsiteY0" fmla="*/ 43918 h 439181"/>
                <a:gd name="connsiteX1" fmla="*/ 43918 w 1756726"/>
                <a:gd name="connsiteY1" fmla="*/ 0 h 439181"/>
                <a:gd name="connsiteX2" fmla="*/ 1712808 w 1756726"/>
                <a:gd name="connsiteY2" fmla="*/ 0 h 439181"/>
                <a:gd name="connsiteX3" fmla="*/ 1756726 w 1756726"/>
                <a:gd name="connsiteY3" fmla="*/ 43918 h 439181"/>
                <a:gd name="connsiteX4" fmla="*/ 1756726 w 1756726"/>
                <a:gd name="connsiteY4" fmla="*/ 395263 h 439181"/>
                <a:gd name="connsiteX5" fmla="*/ 1712808 w 1756726"/>
                <a:gd name="connsiteY5" fmla="*/ 439181 h 439181"/>
                <a:gd name="connsiteX6" fmla="*/ 43918 w 1756726"/>
                <a:gd name="connsiteY6" fmla="*/ 439181 h 439181"/>
                <a:gd name="connsiteX7" fmla="*/ 0 w 1756726"/>
                <a:gd name="connsiteY7" fmla="*/ 395263 h 439181"/>
                <a:gd name="connsiteX8" fmla="*/ 0 w 1756726"/>
                <a:gd name="connsiteY8" fmla="*/ 43918 h 43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6726" h="439181">
                  <a:moveTo>
                    <a:pt x="0" y="43918"/>
                  </a:moveTo>
                  <a:cubicBezTo>
                    <a:pt x="0" y="19663"/>
                    <a:pt x="19663" y="0"/>
                    <a:pt x="43918" y="0"/>
                  </a:cubicBezTo>
                  <a:lnTo>
                    <a:pt x="1712808" y="0"/>
                  </a:lnTo>
                  <a:cubicBezTo>
                    <a:pt x="1737063" y="0"/>
                    <a:pt x="1756726" y="19663"/>
                    <a:pt x="1756726" y="43918"/>
                  </a:cubicBezTo>
                  <a:lnTo>
                    <a:pt x="1756726" y="395263"/>
                  </a:lnTo>
                  <a:cubicBezTo>
                    <a:pt x="1756726" y="419518"/>
                    <a:pt x="1737063" y="439181"/>
                    <a:pt x="1712808" y="439181"/>
                  </a:cubicBezTo>
                  <a:lnTo>
                    <a:pt x="43918" y="439181"/>
                  </a:lnTo>
                  <a:cubicBezTo>
                    <a:pt x="19663" y="439181"/>
                    <a:pt x="0" y="419518"/>
                    <a:pt x="0" y="395263"/>
                  </a:cubicBezTo>
                  <a:lnTo>
                    <a:pt x="0" y="43918"/>
                  </a:lnTo>
                  <a:close/>
                </a:path>
              </a:pathLst>
            </a:custGeom>
            <a:solidFill>
              <a:schemeClr val="bg1">
                <a:lumMod val="95000"/>
                <a:alpha val="90000"/>
              </a:schemeClr>
            </a:solidFill>
            <a:ln>
              <a:solidFill>
                <a:schemeClr val="accent1">
                  <a:alpha val="90000"/>
                </a:schemeClr>
              </a:solidFill>
            </a:ln>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83" tIns="33183" rIns="33183" bIns="33183" numCol="1" spcCol="1270" anchor="ctr" anchorCtr="0">
              <a:noAutofit/>
            </a:bodyPr>
            <a:lstStyle/>
            <a:p>
              <a:pPr lvl="0" algn="ctr" defTabSz="711200">
                <a:lnSpc>
                  <a:spcPct val="90000"/>
                </a:lnSpc>
                <a:spcBef>
                  <a:spcPct val="0"/>
                </a:spcBef>
                <a:spcAft>
                  <a:spcPct val="35000"/>
                </a:spcAft>
              </a:pPr>
              <a:r>
                <a:rPr lang="en-US" sz="1600" kern="1200" dirty="0">
                  <a:latin typeface="Calibri" panose="020F0502020204030204" pitchFamily="34" charset="0"/>
                  <a:cs typeface="Calibri" panose="020F0502020204030204" pitchFamily="34" charset="0"/>
                </a:rPr>
                <a:t>Output CGST/SGST</a:t>
              </a:r>
            </a:p>
          </p:txBody>
        </p:sp>
      </p:grpSp>
      <p:sp>
        <p:nvSpPr>
          <p:cNvPr id="28" name="Notched Right Arrow 63">
            <a:extLst>
              <a:ext uri="{FF2B5EF4-FFF2-40B4-BE49-F238E27FC236}">
                <a16:creationId xmlns:a16="http://schemas.microsoft.com/office/drawing/2014/main" id="{15118166-1EFC-4E2D-8463-9B8E0E4A4BA4}"/>
              </a:ext>
            </a:extLst>
          </p:cNvPr>
          <p:cNvSpPr/>
          <p:nvPr/>
        </p:nvSpPr>
        <p:spPr>
          <a:xfrm>
            <a:off x="474496" y="3429000"/>
            <a:ext cx="7983704" cy="960990"/>
          </a:xfrm>
          <a:prstGeom prst="notched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b="1" dirty="0">
                <a:solidFill>
                  <a:schemeClr val="bg1"/>
                </a:solidFill>
                <a:latin typeface="Calibri" panose="020F0502020204030204" pitchFamily="34" charset="0"/>
                <a:cs typeface="Calibri" panose="020F0502020204030204" pitchFamily="34" charset="0"/>
              </a:rPr>
              <a:t>As per Rule 88A of the CGST Rules, option has been given to either first utilize CGST or SGST</a:t>
            </a:r>
          </a:p>
        </p:txBody>
      </p:sp>
      <p:sp>
        <p:nvSpPr>
          <p:cNvPr id="30" name="Notched Right Arrow 63">
            <a:extLst>
              <a:ext uri="{FF2B5EF4-FFF2-40B4-BE49-F238E27FC236}">
                <a16:creationId xmlns:a16="http://schemas.microsoft.com/office/drawing/2014/main" id="{AA44CA1C-5556-480B-98A2-E4AA98DDC837}"/>
              </a:ext>
            </a:extLst>
          </p:cNvPr>
          <p:cNvSpPr/>
          <p:nvPr/>
        </p:nvSpPr>
        <p:spPr>
          <a:xfrm>
            <a:off x="457200" y="4549936"/>
            <a:ext cx="8001000" cy="860264"/>
          </a:xfrm>
          <a:prstGeom prst="notched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b="1" dirty="0">
                <a:solidFill>
                  <a:schemeClr val="bg1"/>
                </a:solidFill>
                <a:latin typeface="Calibri" panose="020F0502020204030204" pitchFamily="34" charset="0"/>
                <a:cs typeface="Calibri" panose="020F0502020204030204" pitchFamily="34" charset="0"/>
              </a:rPr>
              <a:t>Credit of SGST can not be utilised with CGST or vice versa</a:t>
            </a:r>
          </a:p>
        </p:txBody>
      </p:sp>
    </p:spTree>
    <p:extLst>
      <p:ext uri="{BB962C8B-B14F-4D97-AF65-F5344CB8AC3E}">
        <p14:creationId xmlns:p14="http://schemas.microsoft.com/office/powerpoint/2010/main" val="49870603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02533-0AF8-E649-9B8F-A1AC7DC4AC75}"/>
              </a:ext>
            </a:extLst>
          </p:cNvPr>
          <p:cNvSpPr>
            <a:spLocks noGrp="1"/>
          </p:cNvSpPr>
          <p:nvPr>
            <p:ph type="title"/>
          </p:nvPr>
        </p:nvSpPr>
        <p:spPr/>
        <p:txBody>
          <a:bodyPr/>
          <a:lstStyle/>
          <a:p>
            <a:r>
              <a:rPr lang="en-US" dirty="0"/>
              <a:t>ITC – Utilization</a:t>
            </a:r>
          </a:p>
        </p:txBody>
      </p:sp>
      <p:sp>
        <p:nvSpPr>
          <p:cNvPr id="3" name="Content Placeholder 2">
            <a:extLst>
              <a:ext uri="{FF2B5EF4-FFF2-40B4-BE49-F238E27FC236}">
                <a16:creationId xmlns:a16="http://schemas.microsoft.com/office/drawing/2014/main" id="{922F2E14-A1E2-3A4A-9057-B5EB2148C7F8}"/>
              </a:ext>
            </a:extLst>
          </p:cNvPr>
          <p:cNvSpPr>
            <a:spLocks noGrp="1"/>
          </p:cNvSpPr>
          <p:nvPr>
            <p:ph idx="1"/>
          </p:nvPr>
        </p:nvSpPr>
        <p:spPr/>
        <p:txBody>
          <a:bodyPr/>
          <a:lstStyle/>
          <a:p>
            <a:pPr marL="0" indent="0">
              <a:buNone/>
            </a:pPr>
            <a:r>
              <a:rPr lang="en-US" b="1" dirty="0"/>
              <a:t>Notification no. 49/2019 – CT | October 9, 2019</a:t>
            </a:r>
          </a:p>
          <a:p>
            <a:r>
              <a:rPr lang="en-US" dirty="0"/>
              <a:t>Rule 36(4) inserted to provide as follows:</a:t>
            </a:r>
          </a:p>
          <a:p>
            <a:pPr marL="0" indent="0">
              <a:buNone/>
            </a:pPr>
            <a:r>
              <a:rPr lang="en-US" i="1" dirty="0"/>
              <a:t>‘</a:t>
            </a:r>
            <a:r>
              <a:rPr lang="en-IN" i="1" dirty="0"/>
              <a:t>Input tax credit to be availed by a registered person in respect of invoices or debit notes, the </a:t>
            </a:r>
            <a:r>
              <a:rPr lang="en-IN" b="1" i="1" dirty="0"/>
              <a:t>details of which have not been uploaded by the suppliers </a:t>
            </a:r>
            <a:r>
              <a:rPr lang="en-IN" i="1" dirty="0"/>
              <a:t>under sub-section (1) of section 37, </a:t>
            </a:r>
            <a:r>
              <a:rPr lang="en-IN" b="1" i="1" dirty="0"/>
              <a:t>shall not exceed 20 per cent. of the eligible credit </a:t>
            </a:r>
            <a:r>
              <a:rPr lang="en-IN" i="1" dirty="0"/>
              <a:t>available in respect of </a:t>
            </a:r>
            <a:r>
              <a:rPr lang="en-IN" b="1" i="1" dirty="0"/>
              <a:t>invoices or debit notes the details of which have been uploaded by the suppliers </a:t>
            </a:r>
            <a:r>
              <a:rPr lang="en-IN" i="1" dirty="0"/>
              <a:t>under sub-section (1) of section 37.</a:t>
            </a:r>
            <a:r>
              <a:rPr lang="en-US" dirty="0"/>
              <a:t>’</a:t>
            </a:r>
          </a:p>
          <a:p>
            <a:r>
              <a:rPr lang="en-US" dirty="0"/>
              <a:t>20% to be applied on </a:t>
            </a:r>
            <a:r>
              <a:rPr lang="en-US" b="1" dirty="0"/>
              <a:t>eligible</a:t>
            </a:r>
            <a:r>
              <a:rPr lang="en-US" dirty="0"/>
              <a:t> input tax credit</a:t>
            </a:r>
          </a:p>
          <a:p>
            <a:r>
              <a:rPr lang="en-US" dirty="0"/>
              <a:t>20% to be applied on total eligible input tax credit and not invoice wise</a:t>
            </a:r>
          </a:p>
          <a:p>
            <a:r>
              <a:rPr lang="en-US" dirty="0"/>
              <a:t>The amount of ITC to be availed after applying the 20% rule should not exceed the Total eligible ITC i.e. INR 9,00,000 appearing in 2A.  Total eligible ITC is INR 10,00,000/-.  The max amount which can be availed is INR 10,00,000/- only.</a:t>
            </a:r>
          </a:p>
          <a:p>
            <a:r>
              <a:rPr lang="en-US" dirty="0"/>
              <a:t>Balance missing can be availed subsequently when uploaded</a:t>
            </a:r>
            <a:endParaRPr lang="en-US" dirty="0">
              <a:solidFill>
                <a:srgbClr val="FF0000"/>
              </a:solidFill>
            </a:endParaRPr>
          </a:p>
          <a:p>
            <a:r>
              <a:rPr lang="en-US" dirty="0"/>
              <a:t>W.e.f. Jan 1, 2020 kindly read </a:t>
            </a:r>
            <a:r>
              <a:rPr lang="en-US" b="1" dirty="0"/>
              <a:t>20% as 10% </a:t>
            </a:r>
            <a:r>
              <a:rPr lang="en-US" dirty="0"/>
              <a:t>- Notification no. 75/2019-CT dated Dec 26, 2019</a:t>
            </a:r>
          </a:p>
        </p:txBody>
      </p:sp>
    </p:spTree>
    <p:extLst>
      <p:ext uri="{BB962C8B-B14F-4D97-AF65-F5344CB8AC3E}">
        <p14:creationId xmlns:p14="http://schemas.microsoft.com/office/powerpoint/2010/main" val="4010707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47F98-B2F2-4F41-9C96-5F049D43B97E}"/>
              </a:ext>
            </a:extLst>
          </p:cNvPr>
          <p:cNvSpPr>
            <a:spLocks noGrp="1"/>
          </p:cNvSpPr>
          <p:nvPr>
            <p:ph type="title"/>
          </p:nvPr>
        </p:nvSpPr>
        <p:spPr/>
        <p:txBody>
          <a:bodyPr/>
          <a:lstStyle/>
          <a:p>
            <a:r>
              <a:rPr lang="en-US" dirty="0"/>
              <a:t>ITC – Utilization</a:t>
            </a:r>
          </a:p>
        </p:txBody>
      </p:sp>
      <p:sp>
        <p:nvSpPr>
          <p:cNvPr id="3" name="Content Placeholder 2">
            <a:extLst>
              <a:ext uri="{FF2B5EF4-FFF2-40B4-BE49-F238E27FC236}">
                <a16:creationId xmlns:a16="http://schemas.microsoft.com/office/drawing/2014/main" id="{201DA4C8-B467-5142-8DE1-BBFAB27AC49D}"/>
              </a:ext>
            </a:extLst>
          </p:cNvPr>
          <p:cNvSpPr>
            <a:spLocks noGrp="1"/>
          </p:cNvSpPr>
          <p:nvPr>
            <p:ph idx="1"/>
          </p:nvPr>
        </p:nvSpPr>
        <p:spPr/>
        <p:txBody>
          <a:bodyPr/>
          <a:lstStyle/>
          <a:p>
            <a:pPr marL="0" indent="0">
              <a:buNone/>
            </a:pPr>
            <a:r>
              <a:rPr lang="en-US" b="1" dirty="0"/>
              <a:t>What is not covered?</a:t>
            </a:r>
          </a:p>
          <a:p>
            <a:r>
              <a:rPr lang="en-US" dirty="0"/>
              <a:t>Import of goods</a:t>
            </a:r>
          </a:p>
          <a:p>
            <a:r>
              <a:rPr lang="en-US" dirty="0"/>
              <a:t>GST paid under reverse charge</a:t>
            </a:r>
          </a:p>
          <a:p>
            <a:r>
              <a:rPr lang="en-US" dirty="0"/>
              <a:t>Credit received from ISD…</a:t>
            </a:r>
          </a:p>
          <a:p>
            <a:endParaRPr lang="en-US" dirty="0"/>
          </a:p>
        </p:txBody>
      </p:sp>
    </p:spTree>
    <p:extLst>
      <p:ext uri="{BB962C8B-B14F-4D97-AF65-F5344CB8AC3E}">
        <p14:creationId xmlns:p14="http://schemas.microsoft.com/office/powerpoint/2010/main" val="2827459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3A5D5-8231-AF45-A1ED-77777DD9D09B}"/>
              </a:ext>
            </a:extLst>
          </p:cNvPr>
          <p:cNvSpPr>
            <a:spLocks noGrp="1"/>
          </p:cNvSpPr>
          <p:nvPr>
            <p:ph type="title"/>
          </p:nvPr>
        </p:nvSpPr>
        <p:spPr/>
        <p:txBody>
          <a:bodyPr/>
          <a:lstStyle/>
          <a:p>
            <a:br>
              <a:rPr lang="en-US" dirty="0"/>
            </a:br>
            <a:br>
              <a:rPr lang="en-US" dirty="0"/>
            </a:br>
            <a:r>
              <a:rPr lang="en-US" dirty="0"/>
              <a:t>Reverse Charge Mechanism (RCM)</a:t>
            </a:r>
          </a:p>
        </p:txBody>
      </p:sp>
    </p:spTree>
    <p:extLst>
      <p:ext uri="{BB962C8B-B14F-4D97-AF65-F5344CB8AC3E}">
        <p14:creationId xmlns:p14="http://schemas.microsoft.com/office/powerpoint/2010/main" val="24601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A449-8B07-B44D-AB9E-6545D729DE81}"/>
              </a:ext>
            </a:extLst>
          </p:cNvPr>
          <p:cNvSpPr>
            <a:spLocks noGrp="1"/>
          </p:cNvSpPr>
          <p:nvPr>
            <p:ph type="title"/>
          </p:nvPr>
        </p:nvSpPr>
        <p:spPr/>
        <p:txBody>
          <a:bodyPr/>
          <a:lstStyle/>
          <a:p>
            <a:br>
              <a:rPr lang="en-US" dirty="0"/>
            </a:br>
            <a:br>
              <a:rPr lang="en-US" dirty="0"/>
            </a:br>
            <a:r>
              <a:rPr lang="en-US" dirty="0"/>
              <a:t>Input Tax Credit (ITC)</a:t>
            </a:r>
          </a:p>
        </p:txBody>
      </p:sp>
    </p:spTree>
    <p:extLst>
      <p:ext uri="{BB962C8B-B14F-4D97-AF65-F5344CB8AC3E}">
        <p14:creationId xmlns:p14="http://schemas.microsoft.com/office/powerpoint/2010/main" val="2156801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RCM – Overview</a:t>
            </a:r>
          </a:p>
        </p:txBody>
      </p:sp>
      <p:graphicFrame>
        <p:nvGraphicFramePr>
          <p:cNvPr id="6" name="Content Placeholder 5">
            <a:extLst>
              <a:ext uri="{FF2B5EF4-FFF2-40B4-BE49-F238E27FC236}">
                <a16:creationId xmlns:a16="http://schemas.microsoft.com/office/drawing/2014/main" id="{F7D12A8D-4D77-4763-BB36-29662757FF93}"/>
              </a:ext>
            </a:extLst>
          </p:cNvPr>
          <p:cNvGraphicFramePr>
            <a:graphicFrameLocks noGrp="1"/>
          </p:cNvGraphicFramePr>
          <p:nvPr>
            <p:ph idx="1"/>
          </p:nvPr>
        </p:nvGraphicFramePr>
        <p:xfrm>
          <a:off x="457200" y="4119265"/>
          <a:ext cx="8232775"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5">
            <a:extLst>
              <a:ext uri="{FF2B5EF4-FFF2-40B4-BE49-F238E27FC236}">
                <a16:creationId xmlns:a16="http://schemas.microsoft.com/office/drawing/2014/main" id="{DA519B44-7146-473D-B8AA-2EBE1E75DD11}"/>
              </a:ext>
            </a:extLst>
          </p:cNvPr>
          <p:cNvGraphicFramePr>
            <a:graphicFrameLocks/>
          </p:cNvGraphicFramePr>
          <p:nvPr/>
        </p:nvGraphicFramePr>
        <p:xfrm>
          <a:off x="457200" y="1600200"/>
          <a:ext cx="8232775" cy="1600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a:extLst>
              <a:ext uri="{FF2B5EF4-FFF2-40B4-BE49-F238E27FC236}">
                <a16:creationId xmlns:a16="http://schemas.microsoft.com/office/drawing/2014/main" id="{3A4CFA98-9A62-4E6B-833B-76CBA09EF66C}"/>
              </a:ext>
            </a:extLst>
          </p:cNvPr>
          <p:cNvSpPr txBox="1"/>
          <p:nvPr/>
        </p:nvSpPr>
        <p:spPr>
          <a:xfrm>
            <a:off x="457200" y="1143000"/>
            <a:ext cx="6248400" cy="461665"/>
          </a:xfrm>
          <a:prstGeom prst="rect">
            <a:avLst/>
          </a:prstGeom>
          <a:noFill/>
        </p:spPr>
        <p:txBody>
          <a:bodyPr wrap="square" rtlCol="0">
            <a:spAutoFit/>
          </a:bodyPr>
          <a:lstStyle/>
          <a:p>
            <a:r>
              <a:rPr lang="en-US" dirty="0">
                <a:solidFill>
                  <a:srgbClr val="000000"/>
                </a:solidFill>
              </a:rPr>
              <a:t>Normal GST payment process </a:t>
            </a:r>
          </a:p>
        </p:txBody>
      </p:sp>
      <p:sp>
        <p:nvSpPr>
          <p:cNvPr id="9" name="TextBox 8">
            <a:extLst>
              <a:ext uri="{FF2B5EF4-FFF2-40B4-BE49-F238E27FC236}">
                <a16:creationId xmlns:a16="http://schemas.microsoft.com/office/drawing/2014/main" id="{8739A21F-E8A8-4389-A353-EFAB2C464FF0}"/>
              </a:ext>
            </a:extLst>
          </p:cNvPr>
          <p:cNvSpPr txBox="1"/>
          <p:nvPr/>
        </p:nvSpPr>
        <p:spPr>
          <a:xfrm>
            <a:off x="533400" y="3657600"/>
            <a:ext cx="6248400" cy="461665"/>
          </a:xfrm>
          <a:prstGeom prst="rect">
            <a:avLst/>
          </a:prstGeom>
          <a:noFill/>
        </p:spPr>
        <p:txBody>
          <a:bodyPr wrap="square" rtlCol="0">
            <a:spAutoFit/>
          </a:bodyPr>
          <a:lstStyle/>
          <a:p>
            <a:r>
              <a:rPr lang="en-US" dirty="0">
                <a:solidFill>
                  <a:srgbClr val="000000"/>
                </a:solidFill>
              </a:rPr>
              <a:t>GST payment process under RCM</a:t>
            </a:r>
          </a:p>
        </p:txBody>
      </p:sp>
      <p:cxnSp>
        <p:nvCxnSpPr>
          <p:cNvPr id="20" name="Straight Connector 19">
            <a:extLst>
              <a:ext uri="{FF2B5EF4-FFF2-40B4-BE49-F238E27FC236}">
                <a16:creationId xmlns:a16="http://schemas.microsoft.com/office/drawing/2014/main" id="{2B2F495C-2E3A-4644-A803-C609A854D677}"/>
              </a:ext>
            </a:extLst>
          </p:cNvPr>
          <p:cNvCxnSpPr/>
          <p:nvPr/>
        </p:nvCxnSpPr>
        <p:spPr bwMode="auto">
          <a:xfrm>
            <a:off x="914400" y="3429000"/>
            <a:ext cx="6629400" cy="0"/>
          </a:xfrm>
          <a:prstGeom prst="line">
            <a:avLst/>
          </a:prstGeom>
          <a:solidFill>
            <a:schemeClr val="accent1"/>
          </a:solidFill>
          <a:ln w="9525" cap="flat" cmpd="sng" algn="ctr">
            <a:solidFill>
              <a:schemeClr val="bg1">
                <a:lumMod val="50000"/>
              </a:schemeClr>
            </a:solidFill>
            <a:prstDash val="dash"/>
            <a:round/>
            <a:headEnd type="none" w="med" len="med"/>
            <a:tailEnd type="triangle" w="med" len="med"/>
          </a:ln>
          <a:effectLst/>
        </p:spPr>
      </p:cxnSp>
      <p:cxnSp>
        <p:nvCxnSpPr>
          <p:cNvPr id="25" name="Straight Connector 24">
            <a:extLst>
              <a:ext uri="{FF2B5EF4-FFF2-40B4-BE49-F238E27FC236}">
                <a16:creationId xmlns:a16="http://schemas.microsoft.com/office/drawing/2014/main" id="{90FC601A-A8B1-4A3E-8121-D1232BB0F3CF}"/>
              </a:ext>
            </a:extLst>
          </p:cNvPr>
          <p:cNvCxnSpPr/>
          <p:nvPr/>
        </p:nvCxnSpPr>
        <p:spPr bwMode="auto">
          <a:xfrm flipV="1">
            <a:off x="7543800" y="3048000"/>
            <a:ext cx="0" cy="381000"/>
          </a:xfrm>
          <a:prstGeom prst="line">
            <a:avLst/>
          </a:prstGeom>
          <a:solidFill>
            <a:schemeClr val="accent1"/>
          </a:solidFill>
          <a:ln w="9525" cap="flat" cmpd="sng" algn="ctr">
            <a:solidFill>
              <a:schemeClr val="bg1">
                <a:lumMod val="50000"/>
              </a:schemeClr>
            </a:solidFill>
            <a:prstDash val="dash"/>
            <a:round/>
            <a:headEnd type="none" w="med" len="med"/>
            <a:tailEnd type="triangle" w="med" len="med"/>
          </a:ln>
          <a:effectLst/>
        </p:spPr>
      </p:cxnSp>
      <p:cxnSp>
        <p:nvCxnSpPr>
          <p:cNvPr id="27" name="Straight Connector 26">
            <a:extLst>
              <a:ext uri="{FF2B5EF4-FFF2-40B4-BE49-F238E27FC236}">
                <a16:creationId xmlns:a16="http://schemas.microsoft.com/office/drawing/2014/main" id="{E14144C4-1E2D-4D7E-BFF2-113B01AD9545}"/>
              </a:ext>
            </a:extLst>
          </p:cNvPr>
          <p:cNvCxnSpPr>
            <a:cxnSpLocks/>
          </p:cNvCxnSpPr>
          <p:nvPr/>
        </p:nvCxnSpPr>
        <p:spPr bwMode="auto">
          <a:xfrm flipV="1">
            <a:off x="914400" y="3125202"/>
            <a:ext cx="14068" cy="303798"/>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28" name="TextBox 27">
            <a:extLst>
              <a:ext uri="{FF2B5EF4-FFF2-40B4-BE49-F238E27FC236}">
                <a16:creationId xmlns:a16="http://schemas.microsoft.com/office/drawing/2014/main" id="{5A4AC1C2-6546-41E0-81C8-AEEECEEC81E2}"/>
              </a:ext>
            </a:extLst>
          </p:cNvPr>
          <p:cNvSpPr txBox="1"/>
          <p:nvPr/>
        </p:nvSpPr>
        <p:spPr>
          <a:xfrm>
            <a:off x="2667000" y="3200400"/>
            <a:ext cx="2895590" cy="276999"/>
          </a:xfrm>
          <a:prstGeom prst="rect">
            <a:avLst/>
          </a:prstGeom>
          <a:noFill/>
        </p:spPr>
        <p:txBody>
          <a:bodyPr wrap="square" rtlCol="0">
            <a:spAutoFit/>
          </a:bodyPr>
          <a:lstStyle/>
          <a:p>
            <a:r>
              <a:rPr lang="en-US" sz="1200" dirty="0">
                <a:solidFill>
                  <a:srgbClr val="000000"/>
                </a:solidFill>
                <a:latin typeface="Calibri" panose="020F0502020204030204" pitchFamily="34" charset="0"/>
                <a:cs typeface="Calibri" panose="020F0502020204030204" pitchFamily="34" charset="0"/>
              </a:rPr>
              <a:t>Supplier directly pays to Government </a:t>
            </a:r>
          </a:p>
        </p:txBody>
      </p:sp>
    </p:spTree>
    <p:extLst>
      <p:ext uri="{BB962C8B-B14F-4D97-AF65-F5344CB8AC3E}">
        <p14:creationId xmlns:p14="http://schemas.microsoft.com/office/powerpoint/2010/main" val="115328579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RCM – Applicability</a:t>
            </a:r>
          </a:p>
        </p:txBody>
      </p:sp>
      <p:sp>
        <p:nvSpPr>
          <p:cNvPr id="5" name="Content Placeholder 4">
            <a:extLst>
              <a:ext uri="{FF2B5EF4-FFF2-40B4-BE49-F238E27FC236}">
                <a16:creationId xmlns:a16="http://schemas.microsoft.com/office/drawing/2014/main" id="{12E74CBE-6515-45F8-9C8E-73853037B060}"/>
              </a:ext>
            </a:extLst>
          </p:cNvPr>
          <p:cNvSpPr>
            <a:spLocks noGrp="1"/>
          </p:cNvSpPr>
          <p:nvPr>
            <p:ph idx="1"/>
          </p:nvPr>
        </p:nvSpPr>
        <p:spPr/>
        <p:txBody>
          <a:bodyPr/>
          <a:lstStyle/>
          <a:p>
            <a:r>
              <a:rPr lang="en-US" dirty="0"/>
              <a:t>Section 9(3) of CGST Act</a:t>
            </a:r>
          </a:p>
          <a:p>
            <a:pPr lvl="1"/>
            <a:r>
              <a:rPr lang="en-US" dirty="0"/>
              <a:t>Specify categories of supply of goods/services</a:t>
            </a:r>
          </a:p>
          <a:p>
            <a:pPr lvl="1"/>
            <a:r>
              <a:rPr lang="en-US" dirty="0"/>
              <a:t>Tax which shall be paid on reverse charge basis by the recipient</a:t>
            </a:r>
          </a:p>
          <a:p>
            <a:endParaRPr lang="en-US" dirty="0"/>
          </a:p>
          <a:p>
            <a:r>
              <a:rPr lang="en-US" dirty="0"/>
              <a:t>Section 9(4) of CGST Act</a:t>
            </a:r>
          </a:p>
          <a:p>
            <a:pPr lvl="1"/>
            <a:r>
              <a:rPr lang="en-US" dirty="0"/>
              <a:t>In respect of the supply of taxable goods/services by unregistered person </a:t>
            </a:r>
          </a:p>
          <a:p>
            <a:pPr lvl="1"/>
            <a:r>
              <a:rPr lang="en-US" dirty="0"/>
              <a:t>To a registered person, such person shall be liable to pay tax under reverse charge </a:t>
            </a:r>
          </a:p>
          <a:p>
            <a:r>
              <a:rPr lang="en-US" dirty="0"/>
              <a:t>(However, Central Government is yet to notify class of registered person and categories of goods/services will be liable to pay tax under RCM)</a:t>
            </a:r>
          </a:p>
          <a:p>
            <a:endParaRPr lang="en-US" dirty="0"/>
          </a:p>
          <a:p>
            <a:r>
              <a:rPr lang="en-US" dirty="0"/>
              <a:t>Section 9(5) of CGST Act</a:t>
            </a:r>
          </a:p>
          <a:p>
            <a:pPr lvl="1"/>
            <a:r>
              <a:rPr lang="en-US" dirty="0"/>
              <a:t>Specify categories of supply of goods/services</a:t>
            </a:r>
          </a:p>
          <a:p>
            <a:pPr lvl="1"/>
            <a:r>
              <a:rPr lang="en-US" dirty="0"/>
              <a:t>Tax which shall be paid by the electronic commerce operator (E-commerce)</a:t>
            </a:r>
          </a:p>
          <a:p>
            <a:pPr lvl="1"/>
            <a:endParaRPr lang="en-US" dirty="0"/>
          </a:p>
        </p:txBody>
      </p:sp>
    </p:spTree>
    <p:extLst>
      <p:ext uri="{BB962C8B-B14F-4D97-AF65-F5344CB8AC3E}">
        <p14:creationId xmlns:p14="http://schemas.microsoft.com/office/powerpoint/2010/main" val="53589867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RCM – Section 9(3)</a:t>
            </a:r>
          </a:p>
        </p:txBody>
      </p:sp>
      <p:graphicFrame>
        <p:nvGraphicFramePr>
          <p:cNvPr id="4" name="Table 3">
            <a:extLst>
              <a:ext uri="{FF2B5EF4-FFF2-40B4-BE49-F238E27FC236}">
                <a16:creationId xmlns:a16="http://schemas.microsoft.com/office/drawing/2014/main" id="{C4B2749C-C455-4022-A525-DD03D233A3AB}"/>
              </a:ext>
            </a:extLst>
          </p:cNvPr>
          <p:cNvGraphicFramePr>
            <a:graphicFrameLocks noGrp="1"/>
          </p:cNvGraphicFramePr>
          <p:nvPr>
            <p:extLst>
              <p:ext uri="{D42A27DB-BD31-4B8C-83A1-F6EECF244321}">
                <p14:modId xmlns:p14="http://schemas.microsoft.com/office/powerpoint/2010/main" val="684277773"/>
              </p:ext>
            </p:extLst>
          </p:nvPr>
        </p:nvGraphicFramePr>
        <p:xfrm>
          <a:off x="457200" y="908785"/>
          <a:ext cx="8232776" cy="5126255"/>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3876732743"/>
                    </a:ext>
                  </a:extLst>
                </a:gridCol>
                <a:gridCol w="4346576">
                  <a:extLst>
                    <a:ext uri="{9D8B030D-6E8A-4147-A177-3AD203B41FA5}">
                      <a16:colId xmlns:a16="http://schemas.microsoft.com/office/drawing/2014/main" val="3060852597"/>
                    </a:ext>
                  </a:extLst>
                </a:gridCol>
              </a:tblGrid>
              <a:tr h="3176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Nature of services </a:t>
                      </a:r>
                    </a:p>
                  </a:txBody>
                  <a:tcPr/>
                </a:tc>
                <a:tc>
                  <a:txBody>
                    <a:bodyPr/>
                    <a:lstStyle/>
                    <a:p>
                      <a:pPr algn="ctr"/>
                      <a:r>
                        <a:rPr lang="en-US" sz="1600" b="1" kern="1200" dirty="0">
                          <a:solidFill>
                            <a:schemeClr val="lt1"/>
                          </a:solidFill>
                          <a:latin typeface="Calibri" panose="020F0502020204030204" pitchFamily="34" charset="0"/>
                          <a:ea typeface="+mn-ea"/>
                          <a:cs typeface="Calibri" panose="020F0502020204030204" pitchFamily="34" charset="0"/>
                        </a:rPr>
                        <a:t>Person liable to pay GST </a:t>
                      </a:r>
                    </a:p>
                  </a:txBody>
                  <a:tcPr/>
                </a:tc>
                <a:extLst>
                  <a:ext uri="{0D108BD9-81ED-4DB2-BD59-A6C34878D82A}">
                    <a16:rowId xmlns:a16="http://schemas.microsoft.com/office/drawing/2014/main" val="2958051393"/>
                  </a:ext>
                </a:extLst>
              </a:tr>
              <a:tr h="548637">
                <a:tc>
                  <a:txBody>
                    <a:bodyPr/>
                    <a:lstStyle/>
                    <a:p>
                      <a:pPr algn="just"/>
                      <a:r>
                        <a:rPr lang="en-US" sz="1600" dirty="0">
                          <a:latin typeface="Calibri" panose="020F0502020204030204" pitchFamily="34" charset="0"/>
                          <a:cs typeface="Calibri" panose="020F0502020204030204" pitchFamily="34" charset="0"/>
                        </a:rPr>
                        <a:t>Supply of services by GTA</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a:solidFill>
                            <a:schemeClr val="dk1"/>
                          </a:solidFill>
                          <a:latin typeface="Calibri" panose="020F0502020204030204" pitchFamily="34" charset="0"/>
                          <a:ea typeface="+mn-ea"/>
                          <a:cs typeface="Calibri" panose="020F0502020204030204" pitchFamily="34" charset="0"/>
                        </a:rPr>
                        <a:t>Companies, Factories, Partnership firm, firm, society who is recipient of service</a:t>
                      </a:r>
                      <a:endParaRPr lang="en-US" sz="16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514507279"/>
                  </a:ext>
                </a:extLst>
              </a:tr>
              <a:tr h="548637">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An individual advocate including a senior advocate or firm of advocates</a:t>
                      </a:r>
                    </a:p>
                  </a:txBody>
                  <a:tcPr/>
                </a:tc>
                <a:tc>
                  <a:txBody>
                    <a:bodyPr/>
                    <a:lstStyle/>
                    <a:p>
                      <a:pPr marL="0" lvl="0" indent="0" algn="just">
                        <a:buFont typeface="Arial" panose="020B0604020202020204" pitchFamily="34" charset="0"/>
                        <a:buNone/>
                      </a:pPr>
                      <a:r>
                        <a:rPr lang="en-US" sz="1600" kern="1200" dirty="0">
                          <a:solidFill>
                            <a:schemeClr val="dk1"/>
                          </a:solidFill>
                          <a:latin typeface="Calibri" panose="020F0502020204030204" pitchFamily="34" charset="0"/>
                          <a:ea typeface="+mn-ea"/>
                          <a:cs typeface="Calibri" panose="020F0502020204030204" pitchFamily="34" charset="0"/>
                        </a:rPr>
                        <a:t>Any business entity located in the taxable territory</a:t>
                      </a:r>
                    </a:p>
                  </a:txBody>
                  <a:tcPr/>
                </a:tc>
                <a:extLst>
                  <a:ext uri="{0D108BD9-81ED-4DB2-BD59-A6C34878D82A}">
                    <a16:rowId xmlns:a16="http://schemas.microsoft.com/office/drawing/2014/main" val="2049732802"/>
                  </a:ext>
                </a:extLst>
              </a:tr>
              <a:tr h="54863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Services supplied by an arbitral tribunal to a business entity</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Any business entity located in the taxable territory</a:t>
                      </a:r>
                    </a:p>
                  </a:txBody>
                  <a:tcPr/>
                </a:tc>
                <a:extLst>
                  <a:ext uri="{0D108BD9-81ED-4DB2-BD59-A6C34878D82A}">
                    <a16:rowId xmlns:a16="http://schemas.microsoft.com/office/drawing/2014/main" val="4077055799"/>
                  </a:ext>
                </a:extLst>
              </a:tr>
              <a:tr h="67617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Services provided by way of sponsorship to any body corporate or partnership firm</a:t>
                      </a:r>
                    </a:p>
                  </a:txBody>
                  <a:tcPr/>
                </a:tc>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Any body corporate or partnership firm located in the taxable territory</a:t>
                      </a:r>
                    </a:p>
                  </a:txBody>
                  <a:tcPr/>
                </a:tc>
                <a:extLst>
                  <a:ext uri="{0D108BD9-81ED-4DB2-BD59-A6C34878D82A}">
                    <a16:rowId xmlns:a16="http://schemas.microsoft.com/office/drawing/2014/main" val="2415223172"/>
                  </a:ext>
                </a:extLst>
              </a:tr>
              <a:tr h="1010647">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Certain services supplied by the Central Government, State Government, Union territory or local authority to a business entity</a:t>
                      </a:r>
                    </a:p>
                  </a:txBody>
                  <a:tcPr/>
                </a:tc>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Any business entity located in the taxable territory</a:t>
                      </a:r>
                    </a:p>
                  </a:txBody>
                  <a:tcPr/>
                </a:tc>
                <a:extLst>
                  <a:ext uri="{0D108BD9-81ED-4DB2-BD59-A6C34878D82A}">
                    <a16:rowId xmlns:a16="http://schemas.microsoft.com/office/drawing/2014/main" val="3014336321"/>
                  </a:ext>
                </a:extLst>
              </a:tr>
              <a:tr h="124165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Services supplied by the Central Government, State Government, Union territory or local authority by way of renting of immovable property to a person registered</a:t>
                      </a:r>
                    </a:p>
                  </a:txBody>
                  <a:tcPr/>
                </a:tc>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Registered person </a:t>
                      </a:r>
                    </a:p>
                  </a:txBody>
                  <a:tcPr/>
                </a:tc>
                <a:extLst>
                  <a:ext uri="{0D108BD9-81ED-4DB2-BD59-A6C34878D82A}">
                    <a16:rowId xmlns:a16="http://schemas.microsoft.com/office/drawing/2014/main" val="2468156853"/>
                  </a:ext>
                </a:extLst>
              </a:tr>
            </a:tbl>
          </a:graphicData>
        </a:graphic>
      </p:graphicFrame>
    </p:spTree>
    <p:extLst>
      <p:ext uri="{BB962C8B-B14F-4D97-AF65-F5344CB8AC3E}">
        <p14:creationId xmlns:p14="http://schemas.microsoft.com/office/powerpoint/2010/main" val="246555924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RCM – Section 9(3) Cont..</a:t>
            </a:r>
          </a:p>
        </p:txBody>
      </p:sp>
      <p:graphicFrame>
        <p:nvGraphicFramePr>
          <p:cNvPr id="4" name="Table 3">
            <a:extLst>
              <a:ext uri="{FF2B5EF4-FFF2-40B4-BE49-F238E27FC236}">
                <a16:creationId xmlns:a16="http://schemas.microsoft.com/office/drawing/2014/main" id="{C4B2749C-C455-4022-A525-DD03D233A3AB}"/>
              </a:ext>
            </a:extLst>
          </p:cNvPr>
          <p:cNvGraphicFramePr>
            <a:graphicFrameLocks noGrp="1"/>
          </p:cNvGraphicFramePr>
          <p:nvPr>
            <p:extLst>
              <p:ext uri="{D42A27DB-BD31-4B8C-83A1-F6EECF244321}">
                <p14:modId xmlns:p14="http://schemas.microsoft.com/office/powerpoint/2010/main" val="1844164680"/>
              </p:ext>
            </p:extLst>
          </p:nvPr>
        </p:nvGraphicFramePr>
        <p:xfrm>
          <a:off x="457200" y="908785"/>
          <a:ext cx="8232776" cy="4994091"/>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3876732743"/>
                    </a:ext>
                  </a:extLst>
                </a:gridCol>
                <a:gridCol w="4194176">
                  <a:extLst>
                    <a:ext uri="{9D8B030D-6E8A-4147-A177-3AD203B41FA5}">
                      <a16:colId xmlns:a16="http://schemas.microsoft.com/office/drawing/2014/main" val="3060852597"/>
                    </a:ext>
                  </a:extLst>
                </a:gridCol>
              </a:tblGrid>
              <a:tr h="2843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Nature of services </a:t>
                      </a:r>
                    </a:p>
                  </a:txBody>
                  <a:tcPr/>
                </a:tc>
                <a:tc>
                  <a:txBody>
                    <a:bodyPr/>
                    <a:lstStyle/>
                    <a:p>
                      <a:pPr algn="ctr"/>
                      <a:r>
                        <a:rPr lang="en-US" sz="1600" b="1" kern="1200" dirty="0">
                          <a:solidFill>
                            <a:schemeClr val="lt1"/>
                          </a:solidFill>
                          <a:latin typeface="Calibri" panose="020F0502020204030204" pitchFamily="34" charset="0"/>
                          <a:ea typeface="+mn-ea"/>
                          <a:cs typeface="Calibri" panose="020F0502020204030204" pitchFamily="34" charset="0"/>
                        </a:rPr>
                        <a:t>Person liable to pay GST </a:t>
                      </a:r>
                    </a:p>
                  </a:txBody>
                  <a:tcPr/>
                </a:tc>
                <a:extLst>
                  <a:ext uri="{0D108BD9-81ED-4DB2-BD59-A6C34878D82A}">
                    <a16:rowId xmlns:a16="http://schemas.microsoft.com/office/drawing/2014/main" val="2958051393"/>
                  </a:ext>
                </a:extLst>
              </a:tr>
              <a:tr h="1111424">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Services supplied by any person by way of transfer of development rights or Floor Space Index (FSI) (including additional FSI) for construction of a project by a promote</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a:solidFill>
                            <a:schemeClr val="dk1"/>
                          </a:solidFill>
                          <a:latin typeface="Calibri" panose="020F0502020204030204" pitchFamily="34" charset="0"/>
                          <a:ea typeface="+mn-ea"/>
                          <a:cs typeface="Calibri" panose="020F0502020204030204" pitchFamily="34" charset="0"/>
                        </a:rPr>
                        <a:t>Promoters</a:t>
                      </a:r>
                      <a:endParaRPr lang="en-US" sz="16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514507279"/>
                  </a:ext>
                </a:extLst>
              </a:tr>
              <a:tr h="491094">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Long term lease of land (30 years or more)</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a:solidFill>
                            <a:schemeClr val="dk1"/>
                          </a:solidFill>
                          <a:latin typeface="Calibri" panose="020F0502020204030204" pitchFamily="34" charset="0"/>
                          <a:ea typeface="+mn-ea"/>
                          <a:cs typeface="Calibri" panose="020F0502020204030204" pitchFamily="34" charset="0"/>
                        </a:rPr>
                        <a:t>Promoters</a:t>
                      </a:r>
                      <a:endParaRPr lang="en-US" sz="1600" kern="1200" dirty="0">
                        <a:solidFill>
                          <a:schemeClr val="dk1"/>
                        </a:solidFill>
                        <a:latin typeface="Calibri" panose="020F0502020204030204" pitchFamily="34" charset="0"/>
                        <a:ea typeface="+mn-ea"/>
                        <a:cs typeface="Calibri" panose="020F0502020204030204" pitchFamily="34" charset="0"/>
                      </a:endParaRPr>
                    </a:p>
                    <a:p>
                      <a:pPr marL="0" lvl="0" indent="0" algn="just">
                        <a:buFont typeface="Arial" panose="020B0604020202020204" pitchFamily="34" charset="0"/>
                        <a:buNone/>
                      </a:pPr>
                      <a:endParaRPr lang="en-US" sz="16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049732802"/>
                  </a:ext>
                </a:extLst>
              </a:tr>
              <a:tr h="69787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Services supplied by a director of a company or a body corporate to the said company or the body corporate</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The company or a body corporate located in the taxable territory</a:t>
                      </a:r>
                    </a:p>
                  </a:txBody>
                  <a:tcPr/>
                </a:tc>
                <a:extLst>
                  <a:ext uri="{0D108BD9-81ED-4DB2-BD59-A6C34878D82A}">
                    <a16:rowId xmlns:a16="http://schemas.microsoft.com/office/drawing/2014/main" val="4077055799"/>
                  </a:ext>
                </a:extLst>
              </a:tr>
              <a:tr h="214530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Calibri" panose="020F0502020204030204" pitchFamily="34" charset="0"/>
                          <a:ea typeface="+mn-ea"/>
                          <a:cs typeface="Calibri" panose="020F0502020204030204" pitchFamily="34" charset="0"/>
                        </a:rPr>
                        <a:t>Supply of services by a music composer, photographer, artist or the like by way of transfer or permitting the use or enjoyment of a copyright covered under clause (a) of sub-section (1) of section 13 of the Copyright Act, 1957 relating to original dramatic, musical or artistic works to a music company, producer or the like</a:t>
                      </a:r>
                    </a:p>
                  </a:txBody>
                  <a:tcPr/>
                </a:tc>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Music company, producer or the like, located in the taxable territory</a:t>
                      </a:r>
                    </a:p>
                  </a:txBody>
                  <a:tcPr/>
                </a:tc>
                <a:extLst>
                  <a:ext uri="{0D108BD9-81ED-4DB2-BD59-A6C34878D82A}">
                    <a16:rowId xmlns:a16="http://schemas.microsoft.com/office/drawing/2014/main" val="2415223172"/>
                  </a:ext>
                </a:extLst>
              </a:tr>
            </a:tbl>
          </a:graphicData>
        </a:graphic>
      </p:graphicFrame>
    </p:spTree>
    <p:extLst>
      <p:ext uri="{BB962C8B-B14F-4D97-AF65-F5344CB8AC3E}">
        <p14:creationId xmlns:p14="http://schemas.microsoft.com/office/powerpoint/2010/main" val="209097272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RCM – Section 9(3) Cont..</a:t>
            </a:r>
          </a:p>
        </p:txBody>
      </p:sp>
      <p:graphicFrame>
        <p:nvGraphicFramePr>
          <p:cNvPr id="4" name="Table 3">
            <a:extLst>
              <a:ext uri="{FF2B5EF4-FFF2-40B4-BE49-F238E27FC236}">
                <a16:creationId xmlns:a16="http://schemas.microsoft.com/office/drawing/2014/main" id="{C4B2749C-C455-4022-A525-DD03D233A3AB}"/>
              </a:ext>
            </a:extLst>
          </p:cNvPr>
          <p:cNvGraphicFramePr>
            <a:graphicFrameLocks noGrp="1"/>
          </p:cNvGraphicFramePr>
          <p:nvPr>
            <p:extLst>
              <p:ext uri="{D42A27DB-BD31-4B8C-83A1-F6EECF244321}">
                <p14:modId xmlns:p14="http://schemas.microsoft.com/office/powerpoint/2010/main" val="2565361165"/>
              </p:ext>
            </p:extLst>
          </p:nvPr>
        </p:nvGraphicFramePr>
        <p:xfrm>
          <a:off x="457200" y="908785"/>
          <a:ext cx="8232776" cy="368808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3876732743"/>
                    </a:ext>
                  </a:extLst>
                </a:gridCol>
                <a:gridCol w="4194176">
                  <a:extLst>
                    <a:ext uri="{9D8B030D-6E8A-4147-A177-3AD203B41FA5}">
                      <a16:colId xmlns:a16="http://schemas.microsoft.com/office/drawing/2014/main" val="3060852597"/>
                    </a:ext>
                  </a:extLst>
                </a:gridCol>
              </a:tblGrid>
              <a:tr h="2843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Nature of services </a:t>
                      </a:r>
                    </a:p>
                  </a:txBody>
                  <a:tcPr/>
                </a:tc>
                <a:tc>
                  <a:txBody>
                    <a:bodyPr/>
                    <a:lstStyle/>
                    <a:p>
                      <a:pPr algn="ctr"/>
                      <a:r>
                        <a:rPr lang="en-US" sz="1600" b="1" kern="1200" dirty="0">
                          <a:solidFill>
                            <a:schemeClr val="lt1"/>
                          </a:solidFill>
                          <a:latin typeface="Calibri" panose="020F0502020204030204" pitchFamily="34" charset="0"/>
                          <a:ea typeface="+mn-ea"/>
                          <a:cs typeface="Calibri" panose="020F0502020204030204" pitchFamily="34" charset="0"/>
                        </a:rPr>
                        <a:t>Person liable to pay GST </a:t>
                      </a:r>
                    </a:p>
                  </a:txBody>
                  <a:tcPr/>
                </a:tc>
                <a:extLst>
                  <a:ext uri="{0D108BD9-81ED-4DB2-BD59-A6C34878D82A}">
                    <a16:rowId xmlns:a16="http://schemas.microsoft.com/office/drawing/2014/main" val="2958051393"/>
                  </a:ext>
                </a:extLst>
              </a:tr>
              <a:tr h="1111424">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Supply of services by an author by way of transfer or permitting the use or enjoyment of a copyright covered under clause (a) of sub-section (1) of section 13 of the Copyright Act, 1957 relating to original literary works ' to a publisher</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kern="1200" dirty="0">
                          <a:solidFill>
                            <a:schemeClr val="dk1"/>
                          </a:solidFill>
                          <a:latin typeface="Calibri" panose="020F0502020204030204" pitchFamily="34" charset="0"/>
                          <a:ea typeface="+mn-ea"/>
                          <a:cs typeface="Calibri" panose="020F0502020204030204" pitchFamily="34" charset="0"/>
                        </a:rPr>
                        <a:t>Publisher located in the taxable territory</a:t>
                      </a:r>
                    </a:p>
                  </a:txBody>
                  <a:tcPr/>
                </a:tc>
                <a:extLst>
                  <a:ext uri="{0D108BD9-81ED-4DB2-BD59-A6C34878D82A}">
                    <a16:rowId xmlns:a16="http://schemas.microsoft.com/office/drawing/2014/main" val="1514507279"/>
                  </a:ext>
                </a:extLst>
              </a:tr>
              <a:tr h="491094">
                <a:tc>
                  <a:txBody>
                    <a:bodyPr/>
                    <a:lstStyle/>
                    <a:p>
                      <a:pPr algn="just"/>
                      <a:r>
                        <a:rPr lang="en-US" sz="1600" kern="1200" dirty="0">
                          <a:solidFill>
                            <a:schemeClr val="dk1"/>
                          </a:solidFill>
                          <a:latin typeface="Calibri" panose="020F0502020204030204" pitchFamily="34" charset="0"/>
                          <a:ea typeface="+mn-ea"/>
                          <a:cs typeface="Calibri" panose="020F0502020204030204" pitchFamily="34" charset="0"/>
                        </a:rPr>
                        <a:t>Services provided by way of renting of any motor vehicle designed to carry passengers where the cost of fuel is included in the consideration charged from the service recipient, provided to a body corporate</a:t>
                      </a:r>
                    </a:p>
                  </a:txBody>
                  <a:tcPr/>
                </a:tc>
                <a:tc>
                  <a:txBody>
                    <a:bodyPr/>
                    <a:lstStyle/>
                    <a:p>
                      <a:pPr marL="0" lvl="0" indent="0" algn="just">
                        <a:buFont typeface="Arial" panose="020B0604020202020204" pitchFamily="34" charset="0"/>
                        <a:buNone/>
                      </a:pPr>
                      <a:r>
                        <a:rPr lang="en-US" sz="1600" kern="1200" dirty="0">
                          <a:solidFill>
                            <a:schemeClr val="dk1"/>
                          </a:solidFill>
                          <a:latin typeface="Calibri" panose="020F0502020204030204" pitchFamily="34" charset="0"/>
                          <a:ea typeface="+mn-ea"/>
                          <a:cs typeface="Calibri" panose="020F0502020204030204" pitchFamily="34" charset="0"/>
                        </a:rPr>
                        <a:t>Any body corporate located in the taxable territory</a:t>
                      </a:r>
                    </a:p>
                    <a:p>
                      <a:pPr marL="0" lvl="0" indent="0" algn="just">
                        <a:buFont typeface="Arial" panose="020B0604020202020204" pitchFamily="34" charset="0"/>
                        <a:buNone/>
                      </a:pPr>
                      <a:r>
                        <a:rPr lang="en-US" sz="1600" kern="1200" dirty="0">
                          <a:solidFill>
                            <a:schemeClr val="dk1"/>
                          </a:solidFill>
                          <a:latin typeface="Calibri" panose="020F0502020204030204" pitchFamily="34" charset="0"/>
                          <a:ea typeface="+mn-ea"/>
                          <a:cs typeface="Calibri" panose="020F0502020204030204" pitchFamily="34" charset="0"/>
                        </a:rPr>
                        <a:t>Provided any person, other than a body corporate who supplies the service to a body corporate and does not issue an invoice charging central tax at the rate of 6 per cent. to the service recipient</a:t>
                      </a:r>
                    </a:p>
                  </a:txBody>
                  <a:tcPr/>
                </a:tc>
                <a:extLst>
                  <a:ext uri="{0D108BD9-81ED-4DB2-BD59-A6C34878D82A}">
                    <a16:rowId xmlns:a16="http://schemas.microsoft.com/office/drawing/2014/main" val="2049732802"/>
                  </a:ext>
                </a:extLst>
              </a:tr>
            </a:tbl>
          </a:graphicData>
        </a:graphic>
      </p:graphicFrame>
    </p:spTree>
    <p:extLst>
      <p:ext uri="{BB962C8B-B14F-4D97-AF65-F5344CB8AC3E}">
        <p14:creationId xmlns:p14="http://schemas.microsoft.com/office/powerpoint/2010/main" val="172749677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Brace 2">
            <a:extLst>
              <a:ext uri="{FF2B5EF4-FFF2-40B4-BE49-F238E27FC236}">
                <a16:creationId xmlns:a16="http://schemas.microsoft.com/office/drawing/2014/main" id="{F30F2D56-5E0A-4CB5-88A9-99D399F646D1}"/>
              </a:ext>
            </a:extLst>
          </p:cNvPr>
          <p:cNvSpPr/>
          <p:nvPr/>
        </p:nvSpPr>
        <p:spPr bwMode="auto">
          <a:xfrm>
            <a:off x="3657600" y="1905000"/>
            <a:ext cx="2438402" cy="3505200"/>
          </a:xfrm>
          <a:prstGeom prst="rightBrace">
            <a:avLst>
              <a:gd name="adj1" fmla="val 8333"/>
              <a:gd name="adj2" fmla="val 50385"/>
            </a:avLst>
          </a:prstGeom>
          <a:solidFill>
            <a:schemeClr val="bg1"/>
          </a:solid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2" name="Title 1"/>
          <p:cNvSpPr>
            <a:spLocks noGrp="1"/>
          </p:cNvSpPr>
          <p:nvPr>
            <p:ph type="title"/>
          </p:nvPr>
        </p:nvSpPr>
        <p:spPr/>
        <p:txBody>
          <a:bodyPr/>
          <a:lstStyle/>
          <a:p>
            <a:r>
              <a:rPr lang="en-US" dirty="0"/>
              <a:t>Applicability of RCM – Section 9(5)</a:t>
            </a:r>
          </a:p>
        </p:txBody>
      </p:sp>
      <p:grpSp>
        <p:nvGrpSpPr>
          <p:cNvPr id="5" name="Group 4">
            <a:extLst>
              <a:ext uri="{FF2B5EF4-FFF2-40B4-BE49-F238E27FC236}">
                <a16:creationId xmlns:a16="http://schemas.microsoft.com/office/drawing/2014/main" id="{EDD745DD-FD46-4AF0-85E7-652D48A368AD}"/>
              </a:ext>
            </a:extLst>
          </p:cNvPr>
          <p:cNvGrpSpPr/>
          <p:nvPr/>
        </p:nvGrpSpPr>
        <p:grpSpPr>
          <a:xfrm>
            <a:off x="596704" y="1025674"/>
            <a:ext cx="3137095" cy="1565126"/>
            <a:chOff x="4655202" y="2751"/>
            <a:chExt cx="2371403" cy="1422842"/>
          </a:xfrm>
          <a:solidFill>
            <a:schemeClr val="bg1">
              <a:lumMod val="50000"/>
            </a:schemeClr>
          </a:solidFill>
        </p:grpSpPr>
        <p:sp>
          <p:nvSpPr>
            <p:cNvPr id="6" name="Rectangle: Rounded Corners 5">
              <a:extLst>
                <a:ext uri="{FF2B5EF4-FFF2-40B4-BE49-F238E27FC236}">
                  <a16:creationId xmlns:a16="http://schemas.microsoft.com/office/drawing/2014/main" id="{2AFEFEAF-D222-41E5-B84A-07C457A2DFD1}"/>
                </a:ext>
              </a:extLst>
            </p:cNvPr>
            <p:cNvSpPr/>
            <p:nvPr/>
          </p:nvSpPr>
          <p:spPr>
            <a:xfrm>
              <a:off x="4655202" y="2751"/>
              <a:ext cx="2371403" cy="1422842"/>
            </a:xfrm>
            <a:prstGeom prst="roundRect">
              <a:avLst>
                <a:gd name="adj" fmla="val 10000"/>
              </a:avLst>
            </a:prstGeom>
            <a:grpFill/>
            <a:ln>
              <a:solidFill>
                <a:schemeClr val="bg1">
                  <a:lumMod val="50000"/>
                </a:schemeClr>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7" name="Rectangle: Rounded Corners 4">
              <a:extLst>
                <a:ext uri="{FF2B5EF4-FFF2-40B4-BE49-F238E27FC236}">
                  <a16:creationId xmlns:a16="http://schemas.microsoft.com/office/drawing/2014/main" id="{0D2974BC-33B5-499B-B7BB-5035E01E67D6}"/>
                </a:ext>
              </a:extLst>
            </p:cNvPr>
            <p:cNvSpPr txBox="1"/>
            <p:nvPr/>
          </p:nvSpPr>
          <p:spPr>
            <a:xfrm>
              <a:off x="4730621" y="48712"/>
              <a:ext cx="2222403" cy="133949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defTabSz="533400">
                <a:lnSpc>
                  <a:spcPct val="90000"/>
                </a:lnSpc>
                <a:spcAft>
                  <a:spcPct val="35000"/>
                </a:spcAft>
              </a:pPr>
              <a:r>
                <a:rPr lang="en-US" sz="1600" dirty="0">
                  <a:latin typeface="Calibri" panose="020F0502020204030204" pitchFamily="34" charset="0"/>
                  <a:ea typeface="Cambria Math" panose="02040503050406030204" pitchFamily="18" charset="0"/>
                  <a:cs typeface="Calibri" panose="020F0502020204030204" pitchFamily="34" charset="0"/>
                </a:rPr>
                <a:t>Services by way of transportation of passengers by a radio-taxi, motor cab, maxi cab and motor cycle</a:t>
              </a:r>
              <a:endParaRPr lang="en-IN" sz="1600" kern="1200" dirty="0">
                <a:latin typeface="Calibri" panose="020F0502020204030204" pitchFamily="34" charset="0"/>
                <a:cs typeface="Calibri" panose="020F0502020204030204" pitchFamily="34" charset="0"/>
              </a:endParaRPr>
            </a:p>
          </p:txBody>
        </p:sp>
      </p:grpSp>
      <p:sp>
        <p:nvSpPr>
          <p:cNvPr id="8" name="Rectangle: Rounded Corners 7">
            <a:extLst>
              <a:ext uri="{FF2B5EF4-FFF2-40B4-BE49-F238E27FC236}">
                <a16:creationId xmlns:a16="http://schemas.microsoft.com/office/drawing/2014/main" id="{493B26A4-2844-4FDC-8A71-7B7BA97F6479}"/>
              </a:ext>
            </a:extLst>
          </p:cNvPr>
          <p:cNvSpPr/>
          <p:nvPr/>
        </p:nvSpPr>
        <p:spPr>
          <a:xfrm>
            <a:off x="609599" y="2743200"/>
            <a:ext cx="3124199" cy="1565126"/>
          </a:xfrm>
          <a:prstGeom prst="roundRect">
            <a:avLst>
              <a:gd name="adj" fmla="val 10000"/>
            </a:avLst>
          </a:prstGeom>
          <a:solidFill>
            <a:schemeClr val="bg1">
              <a:lumMod val="50000"/>
            </a:schemeClr>
          </a:solidFill>
          <a:ln>
            <a:solidFill>
              <a:schemeClr val="bg1">
                <a:lumMod val="50000"/>
              </a:schemeClr>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84706CE-9D6C-4DA8-80DB-35FD247BDBEE}"/>
              </a:ext>
            </a:extLst>
          </p:cNvPr>
          <p:cNvSpPr txBox="1"/>
          <p:nvPr/>
        </p:nvSpPr>
        <p:spPr>
          <a:xfrm>
            <a:off x="685800" y="2793757"/>
            <a:ext cx="2950660" cy="1473443"/>
          </a:xfrm>
          <a:prstGeom prst="rect">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defTabSz="533400">
              <a:lnSpc>
                <a:spcPct val="90000"/>
              </a:lnSpc>
              <a:spcAft>
                <a:spcPct val="35000"/>
              </a:spcAft>
            </a:pPr>
            <a:r>
              <a:rPr lang="en-US" sz="1600" dirty="0">
                <a:latin typeface="Calibri" panose="020F0502020204030204" pitchFamily="34" charset="0"/>
                <a:ea typeface="Cambria Math" panose="02040503050406030204" pitchFamily="18" charset="0"/>
                <a:cs typeface="Calibri" panose="020F0502020204030204" pitchFamily="34" charset="0"/>
              </a:rPr>
              <a:t>Services by way of providing accommodation in hotels, inns, guest houses, clubs, campsites or other commercial places meant for residential or lodging purposes</a:t>
            </a:r>
            <a:endParaRPr lang="en-IN" sz="1600" kern="1200" dirty="0">
              <a:latin typeface="Calibri" panose="020F0502020204030204" pitchFamily="34" charset="0"/>
              <a:cs typeface="Calibri" panose="020F0502020204030204" pitchFamily="34" charset="0"/>
            </a:endParaRPr>
          </a:p>
        </p:txBody>
      </p:sp>
      <p:grpSp>
        <p:nvGrpSpPr>
          <p:cNvPr id="11" name="Group 10">
            <a:extLst>
              <a:ext uri="{FF2B5EF4-FFF2-40B4-BE49-F238E27FC236}">
                <a16:creationId xmlns:a16="http://schemas.microsoft.com/office/drawing/2014/main" id="{C51CB051-502D-4AA6-AEF1-0EB18070EB2B}"/>
              </a:ext>
            </a:extLst>
          </p:cNvPr>
          <p:cNvGrpSpPr/>
          <p:nvPr/>
        </p:nvGrpSpPr>
        <p:grpSpPr>
          <a:xfrm>
            <a:off x="609600" y="4495800"/>
            <a:ext cx="3124198" cy="1565126"/>
            <a:chOff x="4655202" y="2751"/>
            <a:chExt cx="2371403" cy="1422842"/>
          </a:xfrm>
          <a:solidFill>
            <a:schemeClr val="bg1">
              <a:lumMod val="50000"/>
            </a:schemeClr>
          </a:solidFill>
        </p:grpSpPr>
        <p:sp>
          <p:nvSpPr>
            <p:cNvPr id="12" name="Rectangle: Rounded Corners 11">
              <a:extLst>
                <a:ext uri="{FF2B5EF4-FFF2-40B4-BE49-F238E27FC236}">
                  <a16:creationId xmlns:a16="http://schemas.microsoft.com/office/drawing/2014/main" id="{E811669F-F294-4B98-A66C-70B616A18D63}"/>
                </a:ext>
              </a:extLst>
            </p:cNvPr>
            <p:cNvSpPr/>
            <p:nvPr/>
          </p:nvSpPr>
          <p:spPr>
            <a:xfrm>
              <a:off x="4655202" y="2751"/>
              <a:ext cx="2371403" cy="1422842"/>
            </a:xfrm>
            <a:prstGeom prst="roundRect">
              <a:avLst>
                <a:gd name="adj" fmla="val 10000"/>
              </a:avLst>
            </a:prstGeom>
            <a:grpFill/>
            <a:ln>
              <a:solidFill>
                <a:schemeClr val="bg1">
                  <a:lumMod val="50000"/>
                </a:schemeClr>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3" name="Rectangle: Rounded Corners 4">
              <a:extLst>
                <a:ext uri="{FF2B5EF4-FFF2-40B4-BE49-F238E27FC236}">
                  <a16:creationId xmlns:a16="http://schemas.microsoft.com/office/drawing/2014/main" id="{65480352-E3DF-41E4-B2FE-703D088E7331}"/>
                </a:ext>
              </a:extLst>
            </p:cNvPr>
            <p:cNvSpPr txBox="1"/>
            <p:nvPr/>
          </p:nvSpPr>
          <p:spPr>
            <a:xfrm>
              <a:off x="4730621" y="48712"/>
              <a:ext cx="2222403" cy="133949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Aft>
                  <a:spcPct val="35000"/>
                </a:spcAft>
              </a:pPr>
              <a:r>
                <a:rPr lang="en-US" sz="1600" dirty="0">
                  <a:latin typeface="Calibri" panose="020F0502020204030204" pitchFamily="34" charset="0"/>
                  <a:ea typeface="Cambria Math" panose="02040503050406030204" pitchFamily="18" charset="0"/>
                  <a:cs typeface="Calibri" panose="020F0502020204030204" pitchFamily="34" charset="0"/>
                </a:rPr>
                <a:t>Services by way of house-keeping, such as plumbing, carpentering etc.</a:t>
              </a:r>
              <a:endParaRPr lang="en-IN" sz="1600" kern="1200" dirty="0">
                <a:latin typeface="Calibri" panose="020F0502020204030204" pitchFamily="34" charset="0"/>
                <a:cs typeface="Calibri" panose="020F0502020204030204" pitchFamily="34" charset="0"/>
              </a:endParaRPr>
            </a:p>
          </p:txBody>
        </p:sp>
      </p:grpSp>
      <p:sp>
        <p:nvSpPr>
          <p:cNvPr id="15" name="Rectangle: Rounded Corners 14">
            <a:extLst>
              <a:ext uri="{FF2B5EF4-FFF2-40B4-BE49-F238E27FC236}">
                <a16:creationId xmlns:a16="http://schemas.microsoft.com/office/drawing/2014/main" id="{E9EFE5A3-B135-4059-BEA8-5787CC3F2D56}"/>
              </a:ext>
            </a:extLst>
          </p:cNvPr>
          <p:cNvSpPr/>
          <p:nvPr/>
        </p:nvSpPr>
        <p:spPr>
          <a:xfrm>
            <a:off x="6269140" y="1076231"/>
            <a:ext cx="2165900" cy="4984695"/>
          </a:xfrm>
          <a:prstGeom prst="roundRect">
            <a:avLst>
              <a:gd name="adj" fmla="val 10000"/>
            </a:avLst>
          </a:prstGeom>
          <a:solidFill>
            <a:schemeClr val="bg1">
              <a:lumMod val="95000"/>
            </a:schemeClr>
          </a:solidFill>
          <a:ln>
            <a:solidFill>
              <a:schemeClr val="bg1">
                <a:lumMod val="50000"/>
              </a:schemeClr>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7" name="TextBox 16">
            <a:extLst>
              <a:ext uri="{FF2B5EF4-FFF2-40B4-BE49-F238E27FC236}">
                <a16:creationId xmlns:a16="http://schemas.microsoft.com/office/drawing/2014/main" id="{5843F0D7-36C7-4292-A68A-20268AC2BD3E}"/>
              </a:ext>
            </a:extLst>
          </p:cNvPr>
          <p:cNvSpPr txBox="1"/>
          <p:nvPr/>
        </p:nvSpPr>
        <p:spPr>
          <a:xfrm>
            <a:off x="6269140" y="2709208"/>
            <a:ext cx="2013500" cy="1938992"/>
          </a:xfrm>
          <a:prstGeom prst="rect">
            <a:avLst/>
          </a:prstGeom>
          <a:noFill/>
        </p:spPr>
        <p:txBody>
          <a:bodyPr wrap="square" rtlCol="0">
            <a:spAutoFit/>
          </a:bodyPr>
          <a:lstStyle/>
          <a:p>
            <a:pPr algn="ctr"/>
            <a:r>
              <a:rPr lang="en-US" dirty="0"/>
              <a:t>E-commerce operator shall be liable to pay GST</a:t>
            </a:r>
          </a:p>
        </p:txBody>
      </p:sp>
    </p:spTree>
    <p:extLst>
      <p:ext uri="{BB962C8B-B14F-4D97-AF65-F5344CB8AC3E}">
        <p14:creationId xmlns:p14="http://schemas.microsoft.com/office/powerpoint/2010/main" val="83086316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of Supply (TOS) under RCM</a:t>
            </a:r>
          </a:p>
        </p:txBody>
      </p:sp>
      <p:graphicFrame>
        <p:nvGraphicFramePr>
          <p:cNvPr id="6" name="Diagram 5">
            <a:extLst>
              <a:ext uri="{FF2B5EF4-FFF2-40B4-BE49-F238E27FC236}">
                <a16:creationId xmlns:a16="http://schemas.microsoft.com/office/drawing/2014/main" id="{1BF2CBE2-403C-4F9D-883A-D2468444B48D}"/>
              </a:ext>
            </a:extLst>
          </p:cNvPr>
          <p:cNvGraphicFramePr/>
          <p:nvPr>
            <p:extLst>
              <p:ext uri="{D42A27DB-BD31-4B8C-83A1-F6EECF244321}">
                <p14:modId xmlns:p14="http://schemas.microsoft.com/office/powerpoint/2010/main" val="904559671"/>
              </p:ext>
            </p:extLst>
          </p:nvPr>
        </p:nvGraphicFramePr>
        <p:xfrm>
          <a:off x="361922" y="4648200"/>
          <a:ext cx="8629678" cy="15225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reeform 3">
            <a:extLst>
              <a:ext uri="{FF2B5EF4-FFF2-40B4-BE49-F238E27FC236}">
                <a16:creationId xmlns:a16="http://schemas.microsoft.com/office/drawing/2014/main" id="{8D73A924-94A0-42AB-BE86-0C4D0F8B9361}"/>
              </a:ext>
            </a:extLst>
          </p:cNvPr>
          <p:cNvSpPr/>
          <p:nvPr/>
        </p:nvSpPr>
        <p:spPr>
          <a:xfrm>
            <a:off x="4838729" y="1251996"/>
            <a:ext cx="1232931" cy="586763"/>
          </a:xfrm>
          <a:custGeom>
            <a:avLst/>
            <a:gdLst/>
            <a:ahLst/>
            <a:cxnLst/>
            <a:rect l="0" t="0" r="0" b="0"/>
            <a:pathLst>
              <a:path>
                <a:moveTo>
                  <a:pt x="0" y="0"/>
                </a:moveTo>
                <a:lnTo>
                  <a:pt x="0" y="399862"/>
                </a:lnTo>
                <a:lnTo>
                  <a:pt x="1232931" y="399862"/>
                </a:lnTo>
                <a:lnTo>
                  <a:pt x="1232931" y="586763"/>
                </a:lnTo>
              </a:path>
            </a:pathLst>
          </a:custGeom>
          <a:noFill/>
          <a:ln>
            <a:solidFill>
              <a:schemeClr val="bg1">
                <a:lumMod val="50000"/>
              </a:schemeClr>
            </a:solidFill>
          </a:ln>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8" name="Freeform 12">
            <a:extLst>
              <a:ext uri="{FF2B5EF4-FFF2-40B4-BE49-F238E27FC236}">
                <a16:creationId xmlns:a16="http://schemas.microsoft.com/office/drawing/2014/main" id="{50C3ED8B-0DB5-44CA-B340-01B55A035F39}"/>
              </a:ext>
            </a:extLst>
          </p:cNvPr>
          <p:cNvSpPr/>
          <p:nvPr/>
        </p:nvSpPr>
        <p:spPr>
          <a:xfrm>
            <a:off x="2975130" y="2450600"/>
            <a:ext cx="2300786" cy="573273"/>
          </a:xfrm>
          <a:custGeom>
            <a:avLst/>
            <a:gdLst/>
            <a:ahLst/>
            <a:cxnLst/>
            <a:rect l="0" t="0" r="0" b="0"/>
            <a:pathLst>
              <a:path>
                <a:moveTo>
                  <a:pt x="0" y="0"/>
                </a:moveTo>
                <a:lnTo>
                  <a:pt x="0" y="386371"/>
                </a:lnTo>
                <a:lnTo>
                  <a:pt x="2300786" y="386371"/>
                </a:lnTo>
                <a:lnTo>
                  <a:pt x="2300786" y="573273"/>
                </a:lnTo>
              </a:path>
            </a:pathLst>
          </a:custGeom>
          <a:noFill/>
          <a:ln>
            <a:solidFill>
              <a:schemeClr val="bg1">
                <a:lumMod val="50000"/>
              </a:schemeClr>
            </a:solidFill>
          </a:ln>
        </p:spPr>
        <p:style>
          <a:lnRef idx="2">
            <a:schemeClr val="accent2">
              <a:tint val="70000"/>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9" name="Freeform 13">
            <a:extLst>
              <a:ext uri="{FF2B5EF4-FFF2-40B4-BE49-F238E27FC236}">
                <a16:creationId xmlns:a16="http://schemas.microsoft.com/office/drawing/2014/main" id="{EAFF9A46-5013-45FB-B057-8F66CD63A3C9}"/>
              </a:ext>
            </a:extLst>
          </p:cNvPr>
          <p:cNvSpPr/>
          <p:nvPr/>
        </p:nvSpPr>
        <p:spPr>
          <a:xfrm>
            <a:off x="1899565" y="2450600"/>
            <a:ext cx="1075564" cy="570762"/>
          </a:xfrm>
          <a:custGeom>
            <a:avLst/>
            <a:gdLst/>
            <a:ahLst/>
            <a:cxnLst/>
            <a:rect l="0" t="0" r="0" b="0"/>
            <a:pathLst>
              <a:path>
                <a:moveTo>
                  <a:pt x="1075564" y="0"/>
                </a:moveTo>
                <a:lnTo>
                  <a:pt x="1075564" y="383860"/>
                </a:lnTo>
                <a:lnTo>
                  <a:pt x="0" y="383860"/>
                </a:lnTo>
                <a:lnTo>
                  <a:pt x="0" y="570762"/>
                </a:lnTo>
              </a:path>
            </a:pathLst>
          </a:custGeom>
          <a:noFill/>
          <a:ln>
            <a:solidFill>
              <a:schemeClr val="bg1">
                <a:lumMod val="50000"/>
              </a:schemeClr>
            </a:solidFill>
          </a:ln>
        </p:spPr>
        <p:style>
          <a:lnRef idx="2">
            <a:schemeClr val="accent2">
              <a:tint val="70000"/>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0" name="Freeform 14">
            <a:extLst>
              <a:ext uri="{FF2B5EF4-FFF2-40B4-BE49-F238E27FC236}">
                <a16:creationId xmlns:a16="http://schemas.microsoft.com/office/drawing/2014/main" id="{FBD51227-BB0B-4497-90CC-A70870F57258}"/>
              </a:ext>
            </a:extLst>
          </p:cNvPr>
          <p:cNvSpPr/>
          <p:nvPr/>
        </p:nvSpPr>
        <p:spPr>
          <a:xfrm>
            <a:off x="2975130" y="1251996"/>
            <a:ext cx="1863599" cy="586763"/>
          </a:xfrm>
          <a:custGeom>
            <a:avLst/>
            <a:gdLst/>
            <a:ahLst/>
            <a:cxnLst/>
            <a:rect l="0" t="0" r="0" b="0"/>
            <a:pathLst>
              <a:path>
                <a:moveTo>
                  <a:pt x="1863599" y="0"/>
                </a:moveTo>
                <a:lnTo>
                  <a:pt x="1863599" y="399862"/>
                </a:lnTo>
                <a:lnTo>
                  <a:pt x="0" y="399862"/>
                </a:lnTo>
                <a:lnTo>
                  <a:pt x="0" y="586763"/>
                </a:lnTo>
              </a:path>
            </a:pathLst>
          </a:custGeom>
          <a:noFill/>
          <a:ln>
            <a:solidFill>
              <a:schemeClr val="bg1">
                <a:lumMod val="50000"/>
              </a:schemeClr>
            </a:solidFill>
          </a:ln>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11" name="Rounded Rectangle 15">
            <a:extLst>
              <a:ext uri="{FF2B5EF4-FFF2-40B4-BE49-F238E27FC236}">
                <a16:creationId xmlns:a16="http://schemas.microsoft.com/office/drawing/2014/main" id="{F4EA10AD-8397-4636-91AD-F0CF872FCFE7}"/>
              </a:ext>
            </a:extLst>
          </p:cNvPr>
          <p:cNvSpPr/>
          <p:nvPr/>
        </p:nvSpPr>
        <p:spPr>
          <a:xfrm>
            <a:off x="1449480" y="914400"/>
            <a:ext cx="6778498" cy="405835"/>
          </a:xfrm>
          <a:prstGeom prst="roundRect">
            <a:avLst>
              <a:gd name="adj" fmla="val 10000"/>
            </a:avLst>
          </a:prstGeom>
          <a:solidFill>
            <a:schemeClr val="bg1">
              <a:lumMod val="65000"/>
            </a:schemeClr>
          </a:solidFill>
          <a:ln>
            <a:solidFill>
              <a:schemeClr val="bg1">
                <a:lumMod val="50000"/>
              </a:schemeClr>
            </a:solidFill>
          </a:ln>
        </p:spPr>
        <p:style>
          <a:lnRef idx="2">
            <a:schemeClr val="lt1">
              <a:hueOff val="0"/>
              <a:satOff val="0"/>
              <a:lumOff val="0"/>
              <a:alphaOff val="0"/>
            </a:schemeClr>
          </a:lnRef>
          <a:fillRef idx="1">
            <a:schemeClr val="accent2">
              <a:shade val="60000"/>
              <a:hueOff val="0"/>
              <a:satOff val="0"/>
              <a:lumOff val="0"/>
              <a:alphaOff val="0"/>
            </a:schemeClr>
          </a:fillRef>
          <a:effectRef idx="0">
            <a:schemeClr val="accent2">
              <a:shade val="60000"/>
              <a:hueOff val="0"/>
              <a:satOff val="0"/>
              <a:lumOff val="0"/>
              <a:alphaOff val="0"/>
            </a:schemeClr>
          </a:effectRef>
          <a:fontRef idx="minor">
            <a:schemeClr val="lt1"/>
          </a:fontRef>
        </p:style>
      </p:sp>
      <p:sp>
        <p:nvSpPr>
          <p:cNvPr id="12" name="Freeform 16">
            <a:extLst>
              <a:ext uri="{FF2B5EF4-FFF2-40B4-BE49-F238E27FC236}">
                <a16:creationId xmlns:a16="http://schemas.microsoft.com/office/drawing/2014/main" id="{EC40C067-9554-4E34-BA2C-104579C65B19}"/>
              </a:ext>
            </a:extLst>
          </p:cNvPr>
          <p:cNvSpPr/>
          <p:nvPr/>
        </p:nvSpPr>
        <p:spPr>
          <a:xfrm>
            <a:off x="1673649" y="1127361"/>
            <a:ext cx="6778498" cy="405835"/>
          </a:xfrm>
          <a:custGeom>
            <a:avLst/>
            <a:gdLst>
              <a:gd name="connsiteX0" fmla="*/ 0 w 6778498"/>
              <a:gd name="connsiteY0" fmla="*/ 40584 h 405835"/>
              <a:gd name="connsiteX1" fmla="*/ 40584 w 6778498"/>
              <a:gd name="connsiteY1" fmla="*/ 0 h 405835"/>
              <a:gd name="connsiteX2" fmla="*/ 6737915 w 6778498"/>
              <a:gd name="connsiteY2" fmla="*/ 0 h 405835"/>
              <a:gd name="connsiteX3" fmla="*/ 6778499 w 6778498"/>
              <a:gd name="connsiteY3" fmla="*/ 40584 h 405835"/>
              <a:gd name="connsiteX4" fmla="*/ 6778498 w 6778498"/>
              <a:gd name="connsiteY4" fmla="*/ 365252 h 405835"/>
              <a:gd name="connsiteX5" fmla="*/ 6737914 w 6778498"/>
              <a:gd name="connsiteY5" fmla="*/ 405836 h 405835"/>
              <a:gd name="connsiteX6" fmla="*/ 40584 w 6778498"/>
              <a:gd name="connsiteY6" fmla="*/ 405835 h 405835"/>
              <a:gd name="connsiteX7" fmla="*/ 0 w 6778498"/>
              <a:gd name="connsiteY7" fmla="*/ 365251 h 405835"/>
              <a:gd name="connsiteX8" fmla="*/ 0 w 6778498"/>
              <a:gd name="connsiteY8" fmla="*/ 40584 h 40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78498" h="405835">
                <a:moveTo>
                  <a:pt x="0" y="40584"/>
                </a:moveTo>
                <a:cubicBezTo>
                  <a:pt x="0" y="18170"/>
                  <a:pt x="18170" y="0"/>
                  <a:pt x="40584" y="0"/>
                </a:cubicBezTo>
                <a:lnTo>
                  <a:pt x="6737915" y="0"/>
                </a:lnTo>
                <a:cubicBezTo>
                  <a:pt x="6760329" y="0"/>
                  <a:pt x="6778499" y="18170"/>
                  <a:pt x="6778499" y="40584"/>
                </a:cubicBezTo>
                <a:cubicBezTo>
                  <a:pt x="6778499" y="148807"/>
                  <a:pt x="6778498" y="257029"/>
                  <a:pt x="6778498" y="365252"/>
                </a:cubicBezTo>
                <a:cubicBezTo>
                  <a:pt x="6778498" y="387666"/>
                  <a:pt x="6760328" y="405836"/>
                  <a:pt x="6737914" y="405836"/>
                </a:cubicBezTo>
                <a:lnTo>
                  <a:pt x="40584" y="405835"/>
                </a:lnTo>
                <a:cubicBezTo>
                  <a:pt x="18170" y="405835"/>
                  <a:pt x="0" y="387665"/>
                  <a:pt x="0" y="365251"/>
                </a:cubicBezTo>
                <a:lnTo>
                  <a:pt x="0" y="40584"/>
                </a:lnTo>
                <a:close/>
              </a:path>
            </a:pathLst>
          </a:custGeom>
          <a:ln>
            <a:solidFill>
              <a:schemeClr val="bg1">
                <a:lumMod val="50000"/>
              </a:schemeClr>
            </a:solidFill>
          </a:ln>
        </p:spPr>
        <p:style>
          <a:lnRef idx="2">
            <a:schemeClr val="accent2">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27" tIns="65227" rIns="65227" bIns="65227" numCol="1" spcCol="1270" anchor="ctr" anchorCtr="0">
            <a:noAutofit/>
          </a:bodyPr>
          <a:lstStyle/>
          <a:p>
            <a:pPr lvl="0" algn="ctr" defTabSz="622300">
              <a:lnSpc>
                <a:spcPct val="90000"/>
              </a:lnSpc>
              <a:spcBef>
                <a:spcPct val="0"/>
              </a:spcBef>
              <a:spcAft>
                <a:spcPct val="35000"/>
              </a:spcAft>
            </a:pPr>
            <a:r>
              <a:rPr lang="en-US" sz="1200" kern="1200" dirty="0">
                <a:latin typeface="Calibri" panose="020F0502020204030204" pitchFamily="34" charset="0"/>
                <a:cs typeface="Calibri" panose="020F0502020204030204" pitchFamily="34" charset="0"/>
              </a:rPr>
              <a:t>Services taxable under reverse shall be earlier of: [Section 13(3)]</a:t>
            </a:r>
          </a:p>
        </p:txBody>
      </p:sp>
      <p:sp>
        <p:nvSpPr>
          <p:cNvPr id="13" name="Rounded Rectangle 17">
            <a:extLst>
              <a:ext uri="{FF2B5EF4-FFF2-40B4-BE49-F238E27FC236}">
                <a16:creationId xmlns:a16="http://schemas.microsoft.com/office/drawing/2014/main" id="{1300E655-08B0-4A54-803E-C55B7B6279DF}"/>
              </a:ext>
            </a:extLst>
          </p:cNvPr>
          <p:cNvSpPr/>
          <p:nvPr/>
        </p:nvSpPr>
        <p:spPr>
          <a:xfrm>
            <a:off x="1966367" y="1838759"/>
            <a:ext cx="2017524" cy="611841"/>
          </a:xfrm>
          <a:prstGeom prst="roundRect">
            <a:avLst>
              <a:gd name="adj" fmla="val 10000"/>
            </a:avLst>
          </a:prstGeom>
          <a:solidFill>
            <a:schemeClr val="bg1">
              <a:lumMod val="65000"/>
            </a:schemeClr>
          </a:solidFill>
          <a:ln>
            <a:solidFill>
              <a:schemeClr val="bg1">
                <a:lumMod val="50000"/>
              </a:schemeClr>
            </a:solidFill>
          </a:ln>
        </p:spPr>
        <p:style>
          <a:lnRef idx="2">
            <a:schemeClr val="lt1">
              <a:hueOff val="0"/>
              <a:satOff val="0"/>
              <a:lumOff val="0"/>
              <a:alphaOff val="0"/>
            </a:schemeClr>
          </a:lnRef>
          <a:fillRef idx="1">
            <a:schemeClr val="accent2">
              <a:tint val="70000"/>
              <a:hueOff val="0"/>
              <a:satOff val="0"/>
              <a:lumOff val="0"/>
              <a:alphaOff val="0"/>
            </a:schemeClr>
          </a:fillRef>
          <a:effectRef idx="0">
            <a:schemeClr val="accent2">
              <a:tint val="70000"/>
              <a:hueOff val="0"/>
              <a:satOff val="0"/>
              <a:lumOff val="0"/>
              <a:alphaOff val="0"/>
            </a:schemeClr>
          </a:effectRef>
          <a:fontRef idx="minor">
            <a:schemeClr val="lt1"/>
          </a:fontRef>
        </p:style>
      </p:sp>
      <p:sp>
        <p:nvSpPr>
          <p:cNvPr id="14" name="Freeform 18">
            <a:extLst>
              <a:ext uri="{FF2B5EF4-FFF2-40B4-BE49-F238E27FC236}">
                <a16:creationId xmlns:a16="http://schemas.microsoft.com/office/drawing/2014/main" id="{35CDFB9A-DCDA-4988-9865-4961FCE8524D}"/>
              </a:ext>
            </a:extLst>
          </p:cNvPr>
          <p:cNvSpPr/>
          <p:nvPr/>
        </p:nvSpPr>
        <p:spPr>
          <a:xfrm>
            <a:off x="2190537" y="2051720"/>
            <a:ext cx="2017524" cy="611841"/>
          </a:xfrm>
          <a:custGeom>
            <a:avLst/>
            <a:gdLst>
              <a:gd name="connsiteX0" fmla="*/ 0 w 2017524"/>
              <a:gd name="connsiteY0" fmla="*/ 61184 h 611841"/>
              <a:gd name="connsiteX1" fmla="*/ 61184 w 2017524"/>
              <a:gd name="connsiteY1" fmla="*/ 0 h 611841"/>
              <a:gd name="connsiteX2" fmla="*/ 1956340 w 2017524"/>
              <a:gd name="connsiteY2" fmla="*/ 0 h 611841"/>
              <a:gd name="connsiteX3" fmla="*/ 2017524 w 2017524"/>
              <a:gd name="connsiteY3" fmla="*/ 61184 h 611841"/>
              <a:gd name="connsiteX4" fmla="*/ 2017524 w 2017524"/>
              <a:gd name="connsiteY4" fmla="*/ 550657 h 611841"/>
              <a:gd name="connsiteX5" fmla="*/ 1956340 w 2017524"/>
              <a:gd name="connsiteY5" fmla="*/ 611841 h 611841"/>
              <a:gd name="connsiteX6" fmla="*/ 61184 w 2017524"/>
              <a:gd name="connsiteY6" fmla="*/ 611841 h 611841"/>
              <a:gd name="connsiteX7" fmla="*/ 0 w 2017524"/>
              <a:gd name="connsiteY7" fmla="*/ 550657 h 611841"/>
              <a:gd name="connsiteX8" fmla="*/ 0 w 2017524"/>
              <a:gd name="connsiteY8" fmla="*/ 61184 h 611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7524" h="611841">
                <a:moveTo>
                  <a:pt x="0" y="61184"/>
                </a:moveTo>
                <a:cubicBezTo>
                  <a:pt x="0" y="27393"/>
                  <a:pt x="27393" y="0"/>
                  <a:pt x="61184" y="0"/>
                </a:cubicBezTo>
                <a:lnTo>
                  <a:pt x="1956340" y="0"/>
                </a:lnTo>
                <a:cubicBezTo>
                  <a:pt x="1990131" y="0"/>
                  <a:pt x="2017524" y="27393"/>
                  <a:pt x="2017524" y="61184"/>
                </a:cubicBezTo>
                <a:lnTo>
                  <a:pt x="2017524" y="550657"/>
                </a:lnTo>
                <a:cubicBezTo>
                  <a:pt x="2017524" y="584448"/>
                  <a:pt x="1990131" y="611841"/>
                  <a:pt x="1956340" y="611841"/>
                </a:cubicBezTo>
                <a:lnTo>
                  <a:pt x="61184" y="611841"/>
                </a:lnTo>
                <a:cubicBezTo>
                  <a:pt x="27393" y="611841"/>
                  <a:pt x="0" y="584448"/>
                  <a:pt x="0" y="550657"/>
                </a:cubicBezTo>
                <a:lnTo>
                  <a:pt x="0" y="61184"/>
                </a:lnTo>
                <a:close/>
              </a:path>
            </a:pathLst>
          </a:custGeom>
          <a:ln>
            <a:solidFill>
              <a:schemeClr val="bg1">
                <a:lumMod val="50000"/>
              </a:schemeClr>
            </a:solidFill>
          </a:ln>
        </p:spPr>
        <p:style>
          <a:lnRef idx="2">
            <a:schemeClr val="accent2">
              <a:tint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260" tIns="71260" rIns="71260" bIns="71260" numCol="1" spcCol="1270" anchor="ctr" anchorCtr="0">
            <a:noAutofit/>
          </a:bodyPr>
          <a:lstStyle/>
          <a:p>
            <a:pPr lvl="0" algn="ctr" defTabSz="622300">
              <a:lnSpc>
                <a:spcPct val="90000"/>
              </a:lnSpc>
              <a:spcAft>
                <a:spcPct val="35000"/>
              </a:spcAft>
            </a:pPr>
            <a:r>
              <a:rPr lang="en-US" sz="1200" kern="1200" dirty="0">
                <a:latin typeface="Calibri" panose="020F0502020204030204" pitchFamily="34" charset="0"/>
                <a:cs typeface="Calibri" panose="020F0502020204030204" pitchFamily="34" charset="0"/>
              </a:rPr>
              <a:t>Date of payment </a:t>
            </a:r>
            <a:r>
              <a:rPr lang="en-US" sz="1200" dirty="0">
                <a:latin typeface="Calibri" panose="020F0502020204030204" pitchFamily="34" charset="0"/>
                <a:cs typeface="Calibri" panose="020F0502020204030204" pitchFamily="34" charset="0"/>
              </a:rPr>
              <a:t>(</a:t>
            </a:r>
            <a:r>
              <a:rPr lang="en-US" sz="1200" i="1" dirty="0">
                <a:latin typeface="Calibri" panose="020F0502020204030204" pitchFamily="34" charset="0"/>
                <a:cs typeface="Calibri" panose="020F0502020204030204" pitchFamily="34" charset="0"/>
              </a:rPr>
              <a:t>earlier of</a:t>
            </a:r>
            <a:r>
              <a:rPr lang="en-US" sz="1200" dirty="0">
                <a:latin typeface="Calibri" panose="020F0502020204030204" pitchFamily="34" charset="0"/>
                <a:cs typeface="Calibri" panose="020F0502020204030204" pitchFamily="34" charset="0"/>
              </a:rPr>
              <a:t>) </a:t>
            </a:r>
            <a:endParaRPr lang="en-US" sz="1200" kern="1200" dirty="0">
              <a:latin typeface="Calibri" panose="020F0502020204030204" pitchFamily="34" charset="0"/>
              <a:cs typeface="Calibri" panose="020F0502020204030204" pitchFamily="34" charset="0"/>
            </a:endParaRPr>
          </a:p>
        </p:txBody>
      </p:sp>
      <p:sp>
        <p:nvSpPr>
          <p:cNvPr id="15" name="Rounded Rectangle 19">
            <a:extLst>
              <a:ext uri="{FF2B5EF4-FFF2-40B4-BE49-F238E27FC236}">
                <a16:creationId xmlns:a16="http://schemas.microsoft.com/office/drawing/2014/main" id="{EB47F795-FF4A-48D5-9F1F-5D9F3D13B4BD}"/>
              </a:ext>
            </a:extLst>
          </p:cNvPr>
          <p:cNvSpPr/>
          <p:nvPr/>
        </p:nvSpPr>
        <p:spPr>
          <a:xfrm>
            <a:off x="457200" y="3021363"/>
            <a:ext cx="3184984" cy="640973"/>
          </a:xfrm>
          <a:prstGeom prst="roundRect">
            <a:avLst>
              <a:gd name="adj" fmla="val 10000"/>
            </a:avLst>
          </a:prstGeom>
          <a:solidFill>
            <a:schemeClr val="bg1">
              <a:lumMod val="65000"/>
            </a:schemeClr>
          </a:solidFill>
          <a:ln>
            <a:solidFill>
              <a:schemeClr val="bg1">
                <a:lumMod val="50000"/>
              </a:schemeClr>
            </a:solidFill>
          </a:ln>
        </p:spPr>
        <p:style>
          <a:lnRef idx="2">
            <a:schemeClr val="lt1">
              <a:hueOff val="0"/>
              <a:satOff val="0"/>
              <a:lumOff val="0"/>
              <a:alphaOff val="0"/>
            </a:schemeClr>
          </a:lnRef>
          <a:fillRef idx="1">
            <a:schemeClr val="accent2">
              <a:tint val="70000"/>
              <a:hueOff val="0"/>
              <a:satOff val="0"/>
              <a:lumOff val="0"/>
              <a:alphaOff val="0"/>
            </a:schemeClr>
          </a:fillRef>
          <a:effectRef idx="0">
            <a:schemeClr val="accent2">
              <a:tint val="70000"/>
              <a:hueOff val="0"/>
              <a:satOff val="0"/>
              <a:lumOff val="0"/>
              <a:alphaOff val="0"/>
            </a:schemeClr>
          </a:effectRef>
          <a:fontRef idx="minor">
            <a:schemeClr val="lt1"/>
          </a:fontRef>
        </p:style>
      </p:sp>
      <p:sp>
        <p:nvSpPr>
          <p:cNvPr id="16" name="Freeform 20">
            <a:extLst>
              <a:ext uri="{FF2B5EF4-FFF2-40B4-BE49-F238E27FC236}">
                <a16:creationId xmlns:a16="http://schemas.microsoft.com/office/drawing/2014/main" id="{FA5BEA8A-F093-45E4-B2D3-A7DD2C2D954F}"/>
              </a:ext>
            </a:extLst>
          </p:cNvPr>
          <p:cNvSpPr/>
          <p:nvPr/>
        </p:nvSpPr>
        <p:spPr>
          <a:xfrm>
            <a:off x="640426" y="3234323"/>
            <a:ext cx="3184984" cy="640973"/>
          </a:xfrm>
          <a:custGeom>
            <a:avLst/>
            <a:gdLst>
              <a:gd name="connsiteX0" fmla="*/ 0 w 3184984"/>
              <a:gd name="connsiteY0" fmla="*/ 64097 h 640973"/>
              <a:gd name="connsiteX1" fmla="*/ 64097 w 3184984"/>
              <a:gd name="connsiteY1" fmla="*/ 0 h 640973"/>
              <a:gd name="connsiteX2" fmla="*/ 3120887 w 3184984"/>
              <a:gd name="connsiteY2" fmla="*/ 0 h 640973"/>
              <a:gd name="connsiteX3" fmla="*/ 3184984 w 3184984"/>
              <a:gd name="connsiteY3" fmla="*/ 64097 h 640973"/>
              <a:gd name="connsiteX4" fmla="*/ 3184984 w 3184984"/>
              <a:gd name="connsiteY4" fmla="*/ 576876 h 640973"/>
              <a:gd name="connsiteX5" fmla="*/ 3120887 w 3184984"/>
              <a:gd name="connsiteY5" fmla="*/ 640973 h 640973"/>
              <a:gd name="connsiteX6" fmla="*/ 64097 w 3184984"/>
              <a:gd name="connsiteY6" fmla="*/ 640973 h 640973"/>
              <a:gd name="connsiteX7" fmla="*/ 0 w 3184984"/>
              <a:gd name="connsiteY7" fmla="*/ 576876 h 640973"/>
              <a:gd name="connsiteX8" fmla="*/ 0 w 3184984"/>
              <a:gd name="connsiteY8" fmla="*/ 64097 h 640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84984" h="640973">
                <a:moveTo>
                  <a:pt x="0" y="64097"/>
                </a:moveTo>
                <a:cubicBezTo>
                  <a:pt x="0" y="28697"/>
                  <a:pt x="28697" y="0"/>
                  <a:pt x="64097" y="0"/>
                </a:cubicBezTo>
                <a:lnTo>
                  <a:pt x="3120887" y="0"/>
                </a:lnTo>
                <a:cubicBezTo>
                  <a:pt x="3156287" y="0"/>
                  <a:pt x="3184984" y="28697"/>
                  <a:pt x="3184984" y="64097"/>
                </a:cubicBezTo>
                <a:lnTo>
                  <a:pt x="3184984" y="576876"/>
                </a:lnTo>
                <a:cubicBezTo>
                  <a:pt x="3184984" y="612276"/>
                  <a:pt x="3156287" y="640973"/>
                  <a:pt x="3120887" y="640973"/>
                </a:cubicBezTo>
                <a:lnTo>
                  <a:pt x="64097" y="640973"/>
                </a:lnTo>
                <a:cubicBezTo>
                  <a:pt x="28697" y="640973"/>
                  <a:pt x="0" y="612276"/>
                  <a:pt x="0" y="576876"/>
                </a:cubicBezTo>
                <a:lnTo>
                  <a:pt x="0" y="64097"/>
                </a:lnTo>
                <a:close/>
              </a:path>
            </a:pathLst>
          </a:custGeom>
          <a:ln>
            <a:solidFill>
              <a:schemeClr val="bg1">
                <a:lumMod val="50000"/>
              </a:schemeClr>
            </a:solidFill>
          </a:ln>
        </p:spPr>
        <p:style>
          <a:lnRef idx="2">
            <a:schemeClr val="accent2">
              <a:tint val="7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113" tIns="72113" rIns="72113" bIns="72113" numCol="1" spcCol="1270" anchor="ctr" anchorCtr="0">
            <a:noAutofit/>
          </a:bodyPr>
          <a:lstStyle/>
          <a:p>
            <a:pPr lvl="0" algn="ctr" defTabSz="622300">
              <a:lnSpc>
                <a:spcPct val="90000"/>
              </a:lnSpc>
              <a:spcBef>
                <a:spcPct val="0"/>
              </a:spcBef>
              <a:spcAft>
                <a:spcPct val="35000"/>
              </a:spcAft>
            </a:pPr>
            <a:r>
              <a:rPr lang="en-US" sz="1200" dirty="0">
                <a:latin typeface="Calibri" panose="020F0502020204030204" pitchFamily="34" charset="0"/>
                <a:cs typeface="Calibri" panose="020F0502020204030204" pitchFamily="34" charset="0"/>
              </a:rPr>
              <a:t>D</a:t>
            </a:r>
            <a:r>
              <a:rPr lang="en-US" sz="1200" b="0" i="0" kern="1200" dirty="0">
                <a:latin typeface="Calibri" panose="020F0502020204030204" pitchFamily="34" charset="0"/>
                <a:cs typeface="Calibri" panose="020F0502020204030204" pitchFamily="34" charset="0"/>
              </a:rPr>
              <a:t>ate of payment as entered in the books of account of the recipient</a:t>
            </a:r>
            <a:endParaRPr lang="en-US" sz="1200" kern="1200" dirty="0">
              <a:latin typeface="Calibri" panose="020F0502020204030204" pitchFamily="34" charset="0"/>
              <a:cs typeface="Calibri" panose="020F0502020204030204" pitchFamily="34" charset="0"/>
            </a:endParaRPr>
          </a:p>
        </p:txBody>
      </p:sp>
      <p:sp>
        <p:nvSpPr>
          <p:cNvPr id="17" name="Rounded Rectangle 21">
            <a:extLst>
              <a:ext uri="{FF2B5EF4-FFF2-40B4-BE49-F238E27FC236}">
                <a16:creationId xmlns:a16="http://schemas.microsoft.com/office/drawing/2014/main" id="{CA53499A-FA58-493F-A3C6-C43C4168AE0D}"/>
              </a:ext>
            </a:extLst>
          </p:cNvPr>
          <p:cNvSpPr/>
          <p:nvPr/>
        </p:nvSpPr>
        <p:spPr>
          <a:xfrm>
            <a:off x="3940396" y="3023874"/>
            <a:ext cx="2671040" cy="625523"/>
          </a:xfrm>
          <a:prstGeom prst="roundRect">
            <a:avLst>
              <a:gd name="adj" fmla="val 10000"/>
            </a:avLst>
          </a:prstGeom>
          <a:solidFill>
            <a:schemeClr val="bg1">
              <a:lumMod val="65000"/>
            </a:schemeClr>
          </a:solidFill>
          <a:ln>
            <a:solidFill>
              <a:schemeClr val="bg1">
                <a:lumMod val="50000"/>
              </a:schemeClr>
            </a:solidFill>
          </a:ln>
        </p:spPr>
        <p:style>
          <a:lnRef idx="2">
            <a:schemeClr val="lt1">
              <a:hueOff val="0"/>
              <a:satOff val="0"/>
              <a:lumOff val="0"/>
              <a:alphaOff val="0"/>
            </a:schemeClr>
          </a:lnRef>
          <a:fillRef idx="1">
            <a:schemeClr val="accent2">
              <a:tint val="70000"/>
              <a:hueOff val="0"/>
              <a:satOff val="0"/>
              <a:lumOff val="0"/>
              <a:alphaOff val="0"/>
            </a:schemeClr>
          </a:fillRef>
          <a:effectRef idx="0">
            <a:schemeClr val="accent2">
              <a:tint val="70000"/>
              <a:hueOff val="0"/>
              <a:satOff val="0"/>
              <a:lumOff val="0"/>
              <a:alphaOff val="0"/>
            </a:schemeClr>
          </a:effectRef>
          <a:fontRef idx="minor">
            <a:schemeClr val="lt1"/>
          </a:fontRef>
        </p:style>
      </p:sp>
      <p:sp>
        <p:nvSpPr>
          <p:cNvPr id="18" name="Freeform 22">
            <a:extLst>
              <a:ext uri="{FF2B5EF4-FFF2-40B4-BE49-F238E27FC236}">
                <a16:creationId xmlns:a16="http://schemas.microsoft.com/office/drawing/2014/main" id="{C0AE57E2-A8E3-4CF7-AB4C-ECBC8ED99F08}"/>
              </a:ext>
            </a:extLst>
          </p:cNvPr>
          <p:cNvSpPr/>
          <p:nvPr/>
        </p:nvSpPr>
        <p:spPr>
          <a:xfrm>
            <a:off x="4164566" y="3236834"/>
            <a:ext cx="2671040" cy="625523"/>
          </a:xfrm>
          <a:custGeom>
            <a:avLst/>
            <a:gdLst>
              <a:gd name="connsiteX0" fmla="*/ 0 w 2671040"/>
              <a:gd name="connsiteY0" fmla="*/ 62552 h 625523"/>
              <a:gd name="connsiteX1" fmla="*/ 62552 w 2671040"/>
              <a:gd name="connsiteY1" fmla="*/ 0 h 625523"/>
              <a:gd name="connsiteX2" fmla="*/ 2608488 w 2671040"/>
              <a:gd name="connsiteY2" fmla="*/ 0 h 625523"/>
              <a:gd name="connsiteX3" fmla="*/ 2671040 w 2671040"/>
              <a:gd name="connsiteY3" fmla="*/ 62552 h 625523"/>
              <a:gd name="connsiteX4" fmla="*/ 2671040 w 2671040"/>
              <a:gd name="connsiteY4" fmla="*/ 562971 h 625523"/>
              <a:gd name="connsiteX5" fmla="*/ 2608488 w 2671040"/>
              <a:gd name="connsiteY5" fmla="*/ 625523 h 625523"/>
              <a:gd name="connsiteX6" fmla="*/ 62552 w 2671040"/>
              <a:gd name="connsiteY6" fmla="*/ 625523 h 625523"/>
              <a:gd name="connsiteX7" fmla="*/ 0 w 2671040"/>
              <a:gd name="connsiteY7" fmla="*/ 562971 h 625523"/>
              <a:gd name="connsiteX8" fmla="*/ 0 w 2671040"/>
              <a:gd name="connsiteY8" fmla="*/ 62552 h 62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1040" h="625523">
                <a:moveTo>
                  <a:pt x="0" y="62552"/>
                </a:moveTo>
                <a:cubicBezTo>
                  <a:pt x="0" y="28005"/>
                  <a:pt x="28005" y="0"/>
                  <a:pt x="62552" y="0"/>
                </a:cubicBezTo>
                <a:lnTo>
                  <a:pt x="2608488" y="0"/>
                </a:lnTo>
                <a:cubicBezTo>
                  <a:pt x="2643035" y="0"/>
                  <a:pt x="2671040" y="28005"/>
                  <a:pt x="2671040" y="62552"/>
                </a:cubicBezTo>
                <a:lnTo>
                  <a:pt x="2671040" y="562971"/>
                </a:lnTo>
                <a:cubicBezTo>
                  <a:pt x="2671040" y="597518"/>
                  <a:pt x="2643035" y="625523"/>
                  <a:pt x="2608488" y="625523"/>
                </a:cubicBezTo>
                <a:lnTo>
                  <a:pt x="62552" y="625523"/>
                </a:lnTo>
                <a:cubicBezTo>
                  <a:pt x="28005" y="625523"/>
                  <a:pt x="0" y="597518"/>
                  <a:pt x="0" y="562971"/>
                </a:cubicBezTo>
                <a:lnTo>
                  <a:pt x="0" y="62552"/>
                </a:lnTo>
                <a:close/>
              </a:path>
            </a:pathLst>
          </a:custGeom>
          <a:ln>
            <a:solidFill>
              <a:schemeClr val="bg1">
                <a:lumMod val="50000"/>
              </a:schemeClr>
            </a:solidFill>
          </a:ln>
        </p:spPr>
        <p:style>
          <a:lnRef idx="2">
            <a:schemeClr val="accent2">
              <a:tint val="7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661" tIns="71661" rIns="71661" bIns="71661" numCol="1" spcCol="1270" anchor="ctr" anchorCtr="0">
            <a:noAutofit/>
          </a:bodyPr>
          <a:lstStyle/>
          <a:p>
            <a:pPr lvl="0" algn="ctr" defTabSz="622300">
              <a:lnSpc>
                <a:spcPct val="90000"/>
              </a:lnSpc>
              <a:spcBef>
                <a:spcPct val="0"/>
              </a:spcBef>
              <a:spcAft>
                <a:spcPct val="35000"/>
              </a:spcAft>
            </a:pPr>
            <a:r>
              <a:rPr lang="en-US" sz="1200" dirty="0">
                <a:latin typeface="Calibri" panose="020F0502020204030204" pitchFamily="34" charset="0"/>
                <a:cs typeface="Calibri" panose="020F0502020204030204" pitchFamily="34" charset="0"/>
              </a:rPr>
              <a:t>D</a:t>
            </a:r>
            <a:r>
              <a:rPr lang="en-US" sz="1200" b="0" i="0" kern="1200" dirty="0">
                <a:latin typeface="Calibri" panose="020F0502020204030204" pitchFamily="34" charset="0"/>
                <a:cs typeface="Calibri" panose="020F0502020204030204" pitchFamily="34" charset="0"/>
              </a:rPr>
              <a:t>ate on which the payment is debited in bank account of recipient</a:t>
            </a:r>
            <a:endParaRPr lang="en-US" sz="1200" kern="1200" dirty="0">
              <a:latin typeface="Calibri" panose="020F0502020204030204" pitchFamily="34" charset="0"/>
              <a:cs typeface="Calibri" panose="020F0502020204030204" pitchFamily="34" charset="0"/>
            </a:endParaRPr>
          </a:p>
        </p:txBody>
      </p:sp>
      <p:sp>
        <p:nvSpPr>
          <p:cNvPr id="19" name="Rounded Rectangle 23">
            <a:extLst>
              <a:ext uri="{FF2B5EF4-FFF2-40B4-BE49-F238E27FC236}">
                <a16:creationId xmlns:a16="http://schemas.microsoft.com/office/drawing/2014/main" id="{525A3619-5A0B-4C08-900F-094681A0001C}"/>
              </a:ext>
            </a:extLst>
          </p:cNvPr>
          <p:cNvSpPr/>
          <p:nvPr/>
        </p:nvSpPr>
        <p:spPr>
          <a:xfrm>
            <a:off x="4432230" y="1838759"/>
            <a:ext cx="3278860" cy="611841"/>
          </a:xfrm>
          <a:prstGeom prst="roundRect">
            <a:avLst>
              <a:gd name="adj" fmla="val 10000"/>
            </a:avLst>
          </a:prstGeom>
          <a:solidFill>
            <a:schemeClr val="bg1">
              <a:lumMod val="65000"/>
            </a:schemeClr>
          </a:solidFill>
          <a:ln>
            <a:solidFill>
              <a:schemeClr val="bg1">
                <a:lumMod val="50000"/>
              </a:schemeClr>
            </a:solidFill>
          </a:ln>
        </p:spPr>
        <p:style>
          <a:lnRef idx="2">
            <a:schemeClr val="lt1">
              <a:hueOff val="0"/>
              <a:satOff val="0"/>
              <a:lumOff val="0"/>
              <a:alphaOff val="0"/>
            </a:schemeClr>
          </a:lnRef>
          <a:fillRef idx="1">
            <a:schemeClr val="accent2">
              <a:tint val="70000"/>
              <a:hueOff val="0"/>
              <a:satOff val="0"/>
              <a:lumOff val="0"/>
              <a:alphaOff val="0"/>
            </a:schemeClr>
          </a:fillRef>
          <a:effectRef idx="0">
            <a:schemeClr val="accent2">
              <a:tint val="70000"/>
              <a:hueOff val="0"/>
              <a:satOff val="0"/>
              <a:lumOff val="0"/>
              <a:alphaOff val="0"/>
            </a:schemeClr>
          </a:effectRef>
          <a:fontRef idx="minor">
            <a:schemeClr val="lt1"/>
          </a:fontRef>
        </p:style>
      </p:sp>
      <p:sp>
        <p:nvSpPr>
          <p:cNvPr id="20" name="Freeform 24">
            <a:extLst>
              <a:ext uri="{FF2B5EF4-FFF2-40B4-BE49-F238E27FC236}">
                <a16:creationId xmlns:a16="http://schemas.microsoft.com/office/drawing/2014/main" id="{41ED771B-19C2-4A72-8CAC-0FCD639B1BD4}"/>
              </a:ext>
            </a:extLst>
          </p:cNvPr>
          <p:cNvSpPr/>
          <p:nvPr/>
        </p:nvSpPr>
        <p:spPr>
          <a:xfrm>
            <a:off x="4656400" y="2051720"/>
            <a:ext cx="3278860" cy="611841"/>
          </a:xfrm>
          <a:custGeom>
            <a:avLst/>
            <a:gdLst>
              <a:gd name="connsiteX0" fmla="*/ 0 w 3278860"/>
              <a:gd name="connsiteY0" fmla="*/ 61184 h 611841"/>
              <a:gd name="connsiteX1" fmla="*/ 61184 w 3278860"/>
              <a:gd name="connsiteY1" fmla="*/ 0 h 611841"/>
              <a:gd name="connsiteX2" fmla="*/ 3217676 w 3278860"/>
              <a:gd name="connsiteY2" fmla="*/ 0 h 611841"/>
              <a:gd name="connsiteX3" fmla="*/ 3278860 w 3278860"/>
              <a:gd name="connsiteY3" fmla="*/ 61184 h 611841"/>
              <a:gd name="connsiteX4" fmla="*/ 3278860 w 3278860"/>
              <a:gd name="connsiteY4" fmla="*/ 550657 h 611841"/>
              <a:gd name="connsiteX5" fmla="*/ 3217676 w 3278860"/>
              <a:gd name="connsiteY5" fmla="*/ 611841 h 611841"/>
              <a:gd name="connsiteX6" fmla="*/ 61184 w 3278860"/>
              <a:gd name="connsiteY6" fmla="*/ 611841 h 611841"/>
              <a:gd name="connsiteX7" fmla="*/ 0 w 3278860"/>
              <a:gd name="connsiteY7" fmla="*/ 550657 h 611841"/>
              <a:gd name="connsiteX8" fmla="*/ 0 w 3278860"/>
              <a:gd name="connsiteY8" fmla="*/ 61184 h 611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78860" h="611841">
                <a:moveTo>
                  <a:pt x="0" y="61184"/>
                </a:moveTo>
                <a:cubicBezTo>
                  <a:pt x="0" y="27393"/>
                  <a:pt x="27393" y="0"/>
                  <a:pt x="61184" y="0"/>
                </a:cubicBezTo>
                <a:lnTo>
                  <a:pt x="3217676" y="0"/>
                </a:lnTo>
                <a:cubicBezTo>
                  <a:pt x="3251467" y="0"/>
                  <a:pt x="3278860" y="27393"/>
                  <a:pt x="3278860" y="61184"/>
                </a:cubicBezTo>
                <a:lnTo>
                  <a:pt x="3278860" y="550657"/>
                </a:lnTo>
                <a:cubicBezTo>
                  <a:pt x="3278860" y="584448"/>
                  <a:pt x="3251467" y="611841"/>
                  <a:pt x="3217676" y="611841"/>
                </a:cubicBezTo>
                <a:lnTo>
                  <a:pt x="61184" y="611841"/>
                </a:lnTo>
                <a:cubicBezTo>
                  <a:pt x="27393" y="611841"/>
                  <a:pt x="0" y="584448"/>
                  <a:pt x="0" y="550657"/>
                </a:cubicBezTo>
                <a:lnTo>
                  <a:pt x="0" y="61184"/>
                </a:lnTo>
                <a:close/>
              </a:path>
            </a:pathLst>
          </a:custGeom>
          <a:ln>
            <a:solidFill>
              <a:schemeClr val="bg1">
                <a:lumMod val="50000"/>
              </a:schemeClr>
            </a:solidFill>
          </a:ln>
        </p:spPr>
        <p:style>
          <a:lnRef idx="2">
            <a:schemeClr val="accent2">
              <a:tint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260" tIns="71260" rIns="71260" bIns="71260" numCol="1" spcCol="1270" anchor="ctr" anchorCtr="0">
            <a:noAutofit/>
          </a:bodyPr>
          <a:lstStyle/>
          <a:p>
            <a:pPr lvl="0" algn="ctr" defTabSz="622300">
              <a:lnSpc>
                <a:spcPct val="90000"/>
              </a:lnSpc>
              <a:spcBef>
                <a:spcPct val="0"/>
              </a:spcBef>
              <a:spcAft>
                <a:spcPct val="35000"/>
              </a:spcAft>
            </a:pPr>
            <a:r>
              <a:rPr lang="en-US" sz="1200" b="0" i="0" kern="1200" dirty="0">
                <a:latin typeface="Calibri" panose="020F0502020204030204" pitchFamily="34" charset="0"/>
                <a:cs typeface="Calibri" panose="020F0502020204030204" pitchFamily="34" charset="0"/>
              </a:rPr>
              <a:t>Day immediately following 60 days from the date of issuance of invoice by the supplier</a:t>
            </a:r>
          </a:p>
        </p:txBody>
      </p:sp>
      <p:sp>
        <p:nvSpPr>
          <p:cNvPr id="21" name="Flowchart: Alternate Process 20">
            <a:extLst>
              <a:ext uri="{FF2B5EF4-FFF2-40B4-BE49-F238E27FC236}">
                <a16:creationId xmlns:a16="http://schemas.microsoft.com/office/drawing/2014/main" id="{36A1674A-8D3C-44BB-932F-2F3E737B3E12}"/>
              </a:ext>
            </a:extLst>
          </p:cNvPr>
          <p:cNvSpPr/>
          <p:nvPr/>
        </p:nvSpPr>
        <p:spPr>
          <a:xfrm>
            <a:off x="457333" y="4038600"/>
            <a:ext cx="8169899" cy="533399"/>
          </a:xfrm>
          <a:prstGeom prst="flowChartAlternateProcess">
            <a:avLst/>
          </a:prstGeom>
          <a:ln>
            <a:solidFill>
              <a:schemeClr val="bg1">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nSpc>
                <a:spcPct val="150000"/>
              </a:lnSpc>
            </a:pPr>
            <a:r>
              <a:rPr lang="en-US" sz="1200" dirty="0">
                <a:solidFill>
                  <a:schemeClr val="tx1"/>
                </a:solidFill>
                <a:latin typeface="Calibri" panose="020F0502020204030204" pitchFamily="34" charset="0"/>
                <a:cs typeface="Calibri" panose="020F0502020204030204" pitchFamily="34" charset="0"/>
              </a:rPr>
              <a:t>Where TOS cannot be determined as per above, TOS shall be the date of entry in the books of account of the recipient of supply</a:t>
            </a:r>
            <a:endParaRPr lang="en-US" sz="1200" b="1"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373949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bwMode="auto">
          <a:xfrm>
            <a:off x="609600" y="914400"/>
            <a:ext cx="7924800" cy="4267200"/>
          </a:xfrm>
          <a:prstGeom prst="round2SameRect">
            <a:avLst/>
          </a:prstGeom>
          <a:solidFill>
            <a:schemeClr val="bg1">
              <a:lumMod val="85000"/>
            </a:schemeClr>
          </a:solidFill>
          <a:ln w="34925"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4" name="Picture 3" descr="C:\Users\grapes software\Documents\Personal\Treslaw-Visiting-Card.png"/>
          <p:cNvPicPr/>
          <p:nvPr/>
        </p:nvPicPr>
        <p:blipFill>
          <a:blip r:embed="rId2" cstate="print">
            <a:lum bright="4000" contrast="51000"/>
          </a:blip>
          <a:srcRect/>
          <a:stretch>
            <a:fillRect/>
          </a:stretch>
        </p:blipFill>
        <p:spPr bwMode="auto">
          <a:xfrm>
            <a:off x="838200" y="2789503"/>
            <a:ext cx="3657600" cy="914400"/>
          </a:xfrm>
          <a:prstGeom prst="rect">
            <a:avLst/>
          </a:prstGeom>
          <a:noFill/>
          <a:ln w="9525">
            <a:noFill/>
            <a:miter lim="800000"/>
            <a:headEnd/>
            <a:tailEnd/>
          </a:ln>
        </p:spPr>
      </p:pic>
      <p:sp>
        <p:nvSpPr>
          <p:cNvPr id="5" name="Rectangle 5"/>
          <p:cNvSpPr>
            <a:spLocks noChangeArrowheads="1"/>
          </p:cNvSpPr>
          <p:nvPr/>
        </p:nvSpPr>
        <p:spPr bwMode="auto">
          <a:xfrm>
            <a:off x="4953000" y="2133600"/>
            <a:ext cx="3810000" cy="1570303"/>
          </a:xfrm>
          <a:prstGeom prst="rect">
            <a:avLst/>
          </a:prstGeom>
          <a:noFill/>
          <a:ln w="9525">
            <a:noFill/>
            <a:miter lim="800000"/>
            <a:headEnd/>
            <a:tailEnd/>
          </a:ln>
        </p:spPr>
        <p:txBody>
          <a:bodyPr wrap="square" lIns="92075" tIns="46038" rIns="92075" bIns="46038">
            <a:spAutoFit/>
          </a:bodyPr>
          <a:lstStyle/>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B-125</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Sector 52</a:t>
            </a:r>
          </a:p>
          <a:p>
            <a:pPr marL="177800" indent="-177800" eaLnBrk="0" hangingPunct="0">
              <a:spcBef>
                <a:spcPts val="0"/>
              </a:spcBef>
              <a:spcAft>
                <a:spcPts val="0"/>
              </a:spcAft>
              <a:buClr>
                <a:srgbClr val="4367C5"/>
              </a:buClr>
              <a:defRPr/>
            </a:pPr>
            <a:r>
              <a:rPr lang="en-US" sz="1600" b="1" dirty="0" err="1">
                <a:solidFill>
                  <a:schemeClr val="tx1">
                    <a:lumMod val="75000"/>
                  </a:schemeClr>
                </a:solidFill>
                <a:latin typeface="+mj-lt"/>
              </a:rPr>
              <a:t>Noida</a:t>
            </a:r>
            <a:r>
              <a:rPr lang="en-US" sz="1600" b="1" dirty="0">
                <a:solidFill>
                  <a:schemeClr val="tx1">
                    <a:lumMod val="75000"/>
                  </a:schemeClr>
                </a:solidFill>
                <a:latin typeface="+mj-lt"/>
              </a:rPr>
              <a:t> - 201 301</a:t>
            </a:r>
            <a:r>
              <a:rPr lang="en-US" sz="1400" b="1" dirty="0">
                <a:solidFill>
                  <a:schemeClr val="tx1">
                    <a:lumMod val="75000"/>
                  </a:schemeClr>
                </a:solidFill>
                <a:latin typeface="+mj-lt"/>
              </a:rPr>
              <a:t> </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Tel: +91 120 454 2972</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Email: ankur.jain@treslaw.com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 under ITC </a:t>
            </a:r>
          </a:p>
        </p:txBody>
      </p:sp>
      <p:graphicFrame>
        <p:nvGraphicFramePr>
          <p:cNvPr id="5" name="Content Placeholder 5">
            <a:extLst>
              <a:ext uri="{FF2B5EF4-FFF2-40B4-BE49-F238E27FC236}">
                <a16:creationId xmlns:a16="http://schemas.microsoft.com/office/drawing/2014/main" id="{1CFCD6C4-23CB-473E-8285-94177B7616C0}"/>
              </a:ext>
            </a:extLst>
          </p:cNvPr>
          <p:cNvGraphicFramePr>
            <a:graphicFrameLocks/>
          </p:cNvGraphicFramePr>
          <p:nvPr>
            <p:extLst>
              <p:ext uri="{D42A27DB-BD31-4B8C-83A1-F6EECF244321}">
                <p14:modId xmlns:p14="http://schemas.microsoft.com/office/powerpoint/2010/main" val="2335004650"/>
              </p:ext>
            </p:extLst>
          </p:nvPr>
        </p:nvGraphicFramePr>
        <p:xfrm>
          <a:off x="374650" y="1227160"/>
          <a:ext cx="8464550" cy="403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7802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under GST – Definition </a:t>
            </a:r>
          </a:p>
        </p:txBody>
      </p:sp>
      <p:graphicFrame>
        <p:nvGraphicFramePr>
          <p:cNvPr id="6" name="Content Placeholder 5">
            <a:extLst>
              <a:ext uri="{FF2B5EF4-FFF2-40B4-BE49-F238E27FC236}">
                <a16:creationId xmlns:a16="http://schemas.microsoft.com/office/drawing/2014/main" id="{7662FF64-8E2E-4F54-ABC1-66E3115E8240}"/>
              </a:ext>
            </a:extLst>
          </p:cNvPr>
          <p:cNvGraphicFramePr>
            <a:graphicFrameLocks noGrp="1"/>
          </p:cNvGraphicFramePr>
          <p:nvPr>
            <p:ph idx="1"/>
            <p:extLst>
              <p:ext uri="{D42A27DB-BD31-4B8C-83A1-F6EECF244321}">
                <p14:modId xmlns:p14="http://schemas.microsoft.com/office/powerpoint/2010/main" val="150619830"/>
              </p:ext>
            </p:extLst>
          </p:nvPr>
        </p:nvGraphicFramePr>
        <p:xfrm>
          <a:off x="457200" y="914400"/>
          <a:ext cx="8232775"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987114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&amp; Conditions for availing ITC</a:t>
            </a:r>
          </a:p>
        </p:txBody>
      </p:sp>
      <p:sp>
        <p:nvSpPr>
          <p:cNvPr id="5" name="Content Placeholder 4">
            <a:extLst>
              <a:ext uri="{FF2B5EF4-FFF2-40B4-BE49-F238E27FC236}">
                <a16:creationId xmlns:a16="http://schemas.microsoft.com/office/drawing/2014/main" id="{12E74CBE-6515-45F8-9C8E-73853037B060}"/>
              </a:ext>
            </a:extLst>
          </p:cNvPr>
          <p:cNvSpPr>
            <a:spLocks noGrp="1"/>
          </p:cNvSpPr>
          <p:nvPr>
            <p:ph idx="1"/>
          </p:nvPr>
        </p:nvSpPr>
        <p:spPr>
          <a:xfrm>
            <a:off x="457200" y="990600"/>
            <a:ext cx="8232775" cy="5257800"/>
          </a:xfrm>
        </p:spPr>
        <p:txBody>
          <a:bodyPr/>
          <a:lstStyle/>
          <a:p>
            <a:r>
              <a:rPr lang="en-US" sz="2000" dirty="0"/>
              <a:t>Every registered person</a:t>
            </a:r>
          </a:p>
          <a:p>
            <a:r>
              <a:rPr lang="en-US" sz="2000" dirty="0"/>
              <a:t>Subject to such conditions and restrictions as may be prescribed </a:t>
            </a:r>
          </a:p>
          <a:p>
            <a:r>
              <a:rPr lang="en-US" sz="2000" dirty="0"/>
              <a:t>In the manner specified in section 49</a:t>
            </a:r>
          </a:p>
          <a:p>
            <a:r>
              <a:rPr lang="en-US" sz="2000" dirty="0"/>
              <a:t>Be entitled to take credit of input tax charged </a:t>
            </a:r>
          </a:p>
          <a:p>
            <a:r>
              <a:rPr lang="en-US" sz="2000" dirty="0"/>
              <a:t>On any supply of goods or services or both to him </a:t>
            </a:r>
          </a:p>
          <a:p>
            <a:r>
              <a:rPr lang="en-US" sz="2000" dirty="0"/>
              <a:t>Which are used or intended to be used in the course or furtherance of his business and </a:t>
            </a:r>
          </a:p>
          <a:p>
            <a:r>
              <a:rPr lang="en-US" sz="2000" dirty="0"/>
              <a:t>The said amount shall be credited to the electronic credit ledger of such person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ITC – Conditions </a:t>
            </a:r>
          </a:p>
        </p:txBody>
      </p:sp>
      <p:graphicFrame>
        <p:nvGraphicFramePr>
          <p:cNvPr id="8" name="Diagram 7">
            <a:extLst>
              <a:ext uri="{FF2B5EF4-FFF2-40B4-BE49-F238E27FC236}">
                <a16:creationId xmlns:a16="http://schemas.microsoft.com/office/drawing/2014/main" id="{8EC9A8FC-1B2D-4252-BAAA-9495D50CB9D2}"/>
              </a:ext>
            </a:extLst>
          </p:cNvPr>
          <p:cNvGraphicFramePr/>
          <p:nvPr>
            <p:extLst>
              <p:ext uri="{D42A27DB-BD31-4B8C-83A1-F6EECF244321}">
                <p14:modId xmlns:p14="http://schemas.microsoft.com/office/powerpoint/2010/main" val="1470763349"/>
              </p:ext>
            </p:extLst>
          </p:nvPr>
        </p:nvGraphicFramePr>
        <p:xfrm>
          <a:off x="457199" y="914400"/>
          <a:ext cx="8232775"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1B78C943-61C9-4748-B649-8554BF268650}"/>
              </a:ext>
            </a:extLst>
          </p:cNvPr>
          <p:cNvSpPr txBox="1"/>
          <p:nvPr/>
        </p:nvSpPr>
        <p:spPr>
          <a:xfrm flipH="1">
            <a:off x="762000" y="5786735"/>
            <a:ext cx="7315200" cy="461665"/>
          </a:xfrm>
          <a:prstGeom prst="rect">
            <a:avLst/>
          </a:prstGeom>
          <a:noFill/>
        </p:spPr>
        <p:txBody>
          <a:bodyPr wrap="square" rtlCol="0">
            <a:spAutoFit/>
          </a:bodyPr>
          <a:lstStyle/>
          <a:p>
            <a:r>
              <a:rPr lang="en-US" sz="1200" b="1" i="1" dirty="0">
                <a:latin typeface="Calibri" panose="020F0502020204030204" pitchFamily="34" charset="0"/>
                <a:cs typeface="Calibri" panose="020F0502020204030204" pitchFamily="34" charset="0"/>
              </a:rPr>
              <a:t>* Additional ITC @ 10% of eligible credit can be claimed against which details have not been uploaded by the supplier under section 37(1)</a:t>
            </a:r>
            <a:endParaRPr lang="en-GB" sz="1200" b="1"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269545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8F8D9-1839-5843-9F38-4375C5D2AE05}"/>
              </a:ext>
            </a:extLst>
          </p:cNvPr>
          <p:cNvSpPr>
            <a:spLocks noGrp="1"/>
          </p:cNvSpPr>
          <p:nvPr>
            <p:ph type="title"/>
          </p:nvPr>
        </p:nvSpPr>
        <p:spPr/>
        <p:txBody>
          <a:bodyPr/>
          <a:lstStyle/>
          <a:p>
            <a:r>
              <a:rPr lang="en-US" dirty="0"/>
              <a:t>Issues under ITC</a:t>
            </a:r>
          </a:p>
        </p:txBody>
      </p:sp>
      <p:sp>
        <p:nvSpPr>
          <p:cNvPr id="3" name="Content Placeholder 2">
            <a:extLst>
              <a:ext uri="{FF2B5EF4-FFF2-40B4-BE49-F238E27FC236}">
                <a16:creationId xmlns:a16="http://schemas.microsoft.com/office/drawing/2014/main" id="{FD065CFD-B8D3-694D-859E-DF979C3D276A}"/>
              </a:ext>
            </a:extLst>
          </p:cNvPr>
          <p:cNvSpPr>
            <a:spLocks noGrp="1"/>
          </p:cNvSpPr>
          <p:nvPr>
            <p:ph idx="1"/>
          </p:nvPr>
        </p:nvSpPr>
        <p:spPr/>
        <p:txBody>
          <a:bodyPr/>
          <a:lstStyle/>
          <a:p>
            <a:r>
              <a:rPr lang="en-IN" dirty="0"/>
              <a:t>Can credit be claimed for tax paid on advance? </a:t>
            </a:r>
          </a:p>
          <a:p>
            <a:r>
              <a:rPr lang="en-IN" dirty="0"/>
              <a:t>Goods deemed to be received by a taxable person when the supplier delivers the goods to the recipient/ any other person, on the direction provided by the taxable person to the supplier. E.g. Bill To – Ship To, Handing over goods to a Transporter – who can claim the credit?</a:t>
            </a:r>
          </a:p>
          <a:p>
            <a:pPr lvl="0"/>
            <a:r>
              <a:rPr lang="en-IN" dirty="0"/>
              <a:t>Section 41 – </a:t>
            </a:r>
            <a:r>
              <a:rPr lang="en-IN" i="1" dirty="0"/>
              <a:t>‘Every registered person shall subject to such conditions and restrictions as may be prescribed, be entitled to take the credit of eligible input tax, as self-assessed, in his return and such amount shall be credited on a provisional basis to his electronic credit ledger.’ </a:t>
            </a:r>
          </a:p>
          <a:p>
            <a:pPr lvl="0"/>
            <a:r>
              <a:rPr lang="en-IN" dirty="0"/>
              <a:t>Position in case of partial payment? </a:t>
            </a:r>
          </a:p>
          <a:p>
            <a:r>
              <a:rPr lang="en-IN" dirty="0"/>
              <a:t>Repercussions in case of less payment by the recipient due to any reason irrespective of tax having been paid in full by the supplier </a:t>
            </a:r>
          </a:p>
          <a:p>
            <a:r>
              <a:rPr lang="en-IN" dirty="0"/>
              <a:t>Provision not applicable to Schedule I supplies (i.e. without consideration)</a:t>
            </a:r>
          </a:p>
          <a:p>
            <a:pPr lvl="0"/>
            <a:endParaRPr lang="en-IN" dirty="0"/>
          </a:p>
        </p:txBody>
      </p:sp>
    </p:spTree>
    <p:extLst>
      <p:ext uri="{BB962C8B-B14F-4D97-AF65-F5344CB8AC3E}">
        <p14:creationId xmlns:p14="http://schemas.microsoft.com/office/powerpoint/2010/main" val="120978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8F8D9-1839-5843-9F38-4375C5D2AE05}"/>
              </a:ext>
            </a:extLst>
          </p:cNvPr>
          <p:cNvSpPr>
            <a:spLocks noGrp="1"/>
          </p:cNvSpPr>
          <p:nvPr>
            <p:ph type="title"/>
          </p:nvPr>
        </p:nvSpPr>
        <p:spPr/>
        <p:txBody>
          <a:bodyPr/>
          <a:lstStyle/>
          <a:p>
            <a:r>
              <a:rPr lang="en-US" dirty="0"/>
              <a:t>Time limit to avail credit</a:t>
            </a:r>
          </a:p>
        </p:txBody>
      </p:sp>
      <p:sp>
        <p:nvSpPr>
          <p:cNvPr id="3" name="Content Placeholder 2">
            <a:extLst>
              <a:ext uri="{FF2B5EF4-FFF2-40B4-BE49-F238E27FC236}">
                <a16:creationId xmlns:a16="http://schemas.microsoft.com/office/drawing/2014/main" id="{FD065CFD-B8D3-694D-859E-DF979C3D276A}"/>
              </a:ext>
            </a:extLst>
          </p:cNvPr>
          <p:cNvSpPr>
            <a:spLocks noGrp="1"/>
          </p:cNvSpPr>
          <p:nvPr>
            <p:ph idx="1"/>
          </p:nvPr>
        </p:nvSpPr>
        <p:spPr/>
        <p:txBody>
          <a:bodyPr/>
          <a:lstStyle/>
          <a:p>
            <a:pPr lvl="0"/>
            <a:r>
              <a:rPr lang="en-IN" dirty="0"/>
              <a:t>As per Section 16(4) of CGST Act, registered person can avail the ITC by earliest of following:</a:t>
            </a:r>
          </a:p>
          <a:p>
            <a:pPr lvl="1"/>
            <a:r>
              <a:rPr lang="en-US" dirty="0"/>
              <a:t>Due date of furnishing of the return under section 39 for the month of September following the end of financial year; or</a:t>
            </a:r>
          </a:p>
          <a:p>
            <a:pPr lvl="1"/>
            <a:r>
              <a:rPr lang="en-US" dirty="0"/>
              <a:t>Furnishing of the relevant annual return</a:t>
            </a:r>
          </a:p>
          <a:p>
            <a:pPr marL="0" indent="0">
              <a:buNone/>
            </a:pPr>
            <a:r>
              <a:rPr lang="en-US" dirty="0"/>
              <a:t>Please note that for the FY 2017-18, registered person was eligible to avail the credit by 23</a:t>
            </a:r>
            <a:r>
              <a:rPr lang="en-US" baseline="30000" dirty="0"/>
              <a:t>rd</a:t>
            </a:r>
            <a:r>
              <a:rPr lang="en-US" dirty="0"/>
              <a:t> April 2019 </a:t>
            </a:r>
            <a:endParaRPr lang="en-IN" dirty="0"/>
          </a:p>
          <a:p>
            <a:pPr lvl="1"/>
            <a:endParaRPr lang="en-IN" dirty="0">
              <a:solidFill>
                <a:srgbClr val="FF0000"/>
              </a:solidFill>
            </a:endParaRPr>
          </a:p>
          <a:p>
            <a:pPr lvl="0"/>
            <a:endParaRPr lang="en-IN" dirty="0">
              <a:solidFill>
                <a:schemeClr val="tx1"/>
              </a:solidFill>
            </a:endParaRPr>
          </a:p>
          <a:p>
            <a:pPr lvl="0"/>
            <a:endParaRPr lang="en-IN" dirty="0">
              <a:solidFill>
                <a:schemeClr val="tx1"/>
              </a:solidFill>
            </a:endParaRPr>
          </a:p>
        </p:txBody>
      </p:sp>
    </p:spTree>
    <p:extLst>
      <p:ext uri="{BB962C8B-B14F-4D97-AF65-F5344CB8AC3E}">
        <p14:creationId xmlns:p14="http://schemas.microsoft.com/office/powerpoint/2010/main" val="781307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Callout 1 22">
            <a:extLst>
              <a:ext uri="{FF2B5EF4-FFF2-40B4-BE49-F238E27FC236}">
                <a16:creationId xmlns:a16="http://schemas.microsoft.com/office/drawing/2014/main" id="{806EFEBE-DB54-4B3F-AF03-DBFC5F592605}"/>
              </a:ext>
            </a:extLst>
          </p:cNvPr>
          <p:cNvSpPr/>
          <p:nvPr/>
        </p:nvSpPr>
        <p:spPr>
          <a:xfrm>
            <a:off x="1447800" y="1467465"/>
            <a:ext cx="1295400" cy="589935"/>
          </a:xfrm>
          <a:prstGeom prst="borderCallout1">
            <a:avLst>
              <a:gd name="adj1" fmla="val 48508"/>
              <a:gd name="adj2" fmla="val 107796"/>
              <a:gd name="adj3" fmla="val 267499"/>
              <a:gd name="adj4" fmla="val 220228"/>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Use for personal consumptions </a:t>
            </a:r>
          </a:p>
        </p:txBody>
      </p:sp>
      <p:sp>
        <p:nvSpPr>
          <p:cNvPr id="14" name="Line Callout 1 23">
            <a:extLst>
              <a:ext uri="{FF2B5EF4-FFF2-40B4-BE49-F238E27FC236}">
                <a16:creationId xmlns:a16="http://schemas.microsoft.com/office/drawing/2014/main" id="{FE77E8C5-4135-40F5-ACF4-759D6F95B58E}"/>
              </a:ext>
            </a:extLst>
          </p:cNvPr>
          <p:cNvSpPr/>
          <p:nvPr/>
        </p:nvSpPr>
        <p:spPr>
          <a:xfrm>
            <a:off x="838200" y="2381865"/>
            <a:ext cx="1327521" cy="589935"/>
          </a:xfrm>
          <a:prstGeom prst="borderCallout1">
            <a:avLst>
              <a:gd name="adj1" fmla="val 48508"/>
              <a:gd name="adj2" fmla="val 107796"/>
              <a:gd name="adj3" fmla="val 182499"/>
              <a:gd name="adj4" fmla="val 242561"/>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Tax paid under composition scheme</a:t>
            </a:r>
          </a:p>
        </p:txBody>
      </p:sp>
      <p:sp>
        <p:nvSpPr>
          <p:cNvPr id="15" name="Line Callout 1 24">
            <a:extLst>
              <a:ext uri="{FF2B5EF4-FFF2-40B4-BE49-F238E27FC236}">
                <a16:creationId xmlns:a16="http://schemas.microsoft.com/office/drawing/2014/main" id="{6E5E888C-9B87-4CD2-B01D-030E25DCB563}"/>
              </a:ext>
            </a:extLst>
          </p:cNvPr>
          <p:cNvSpPr/>
          <p:nvPr/>
        </p:nvSpPr>
        <p:spPr>
          <a:xfrm>
            <a:off x="745939" y="3296265"/>
            <a:ext cx="1159061" cy="589935"/>
          </a:xfrm>
          <a:prstGeom prst="borderCallout1">
            <a:avLst>
              <a:gd name="adj1" fmla="val 48508"/>
              <a:gd name="adj2" fmla="val 107796"/>
              <a:gd name="adj3" fmla="val 47499"/>
              <a:gd name="adj4" fmla="val 278293"/>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Works contract services</a:t>
            </a:r>
          </a:p>
        </p:txBody>
      </p:sp>
      <p:sp>
        <p:nvSpPr>
          <p:cNvPr id="9" name="Line Callout 1 12">
            <a:extLst>
              <a:ext uri="{FF2B5EF4-FFF2-40B4-BE49-F238E27FC236}">
                <a16:creationId xmlns:a16="http://schemas.microsoft.com/office/drawing/2014/main" id="{FD3CA08D-51E5-4F69-AE51-202241D086B1}"/>
              </a:ext>
            </a:extLst>
          </p:cNvPr>
          <p:cNvSpPr/>
          <p:nvPr/>
        </p:nvSpPr>
        <p:spPr>
          <a:xfrm>
            <a:off x="6858000" y="3067665"/>
            <a:ext cx="1295400" cy="609600"/>
          </a:xfrm>
          <a:prstGeom prst="borderCallout1">
            <a:avLst>
              <a:gd name="adj1" fmla="val 47782"/>
              <a:gd name="adj2" fmla="val -3867"/>
              <a:gd name="adj3" fmla="val 49598"/>
              <a:gd name="adj4" fmla="val -165381"/>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alibri" panose="020F0502020204030204" pitchFamily="34" charset="0"/>
                <a:cs typeface="Calibri" panose="020F0502020204030204" pitchFamily="34" charset="0"/>
              </a:rPr>
              <a:t>Beauty treatment/ health services</a:t>
            </a:r>
          </a:p>
        </p:txBody>
      </p:sp>
      <p:sp>
        <p:nvSpPr>
          <p:cNvPr id="7" name="Line Callout 1 11">
            <a:extLst>
              <a:ext uri="{FF2B5EF4-FFF2-40B4-BE49-F238E27FC236}">
                <a16:creationId xmlns:a16="http://schemas.microsoft.com/office/drawing/2014/main" id="{79C21C23-B00A-47A5-A12B-5FDECBAF234D}"/>
              </a:ext>
            </a:extLst>
          </p:cNvPr>
          <p:cNvSpPr/>
          <p:nvPr/>
        </p:nvSpPr>
        <p:spPr>
          <a:xfrm>
            <a:off x="6567268" y="2119680"/>
            <a:ext cx="1295400" cy="609600"/>
          </a:xfrm>
          <a:prstGeom prst="borderCallout1">
            <a:avLst>
              <a:gd name="adj1" fmla="val 52621"/>
              <a:gd name="adj2" fmla="val -8333"/>
              <a:gd name="adj3" fmla="val 172984"/>
              <a:gd name="adj4" fmla="val -141559"/>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Food/beverages/ Outdoor catering</a:t>
            </a:r>
          </a:p>
        </p:txBody>
      </p:sp>
      <p:sp>
        <p:nvSpPr>
          <p:cNvPr id="2" name="Title 1"/>
          <p:cNvSpPr>
            <a:spLocks noGrp="1"/>
          </p:cNvSpPr>
          <p:nvPr>
            <p:ph type="title"/>
          </p:nvPr>
        </p:nvSpPr>
        <p:spPr/>
        <p:txBody>
          <a:bodyPr/>
          <a:lstStyle/>
          <a:p>
            <a:r>
              <a:rPr lang="en-US" dirty="0"/>
              <a:t>ITC – Blocked credits [Section 17(5)]</a:t>
            </a:r>
          </a:p>
        </p:txBody>
      </p:sp>
      <p:sp>
        <p:nvSpPr>
          <p:cNvPr id="5" name="Flowchart: Alternate Process 4">
            <a:extLst>
              <a:ext uri="{FF2B5EF4-FFF2-40B4-BE49-F238E27FC236}">
                <a16:creationId xmlns:a16="http://schemas.microsoft.com/office/drawing/2014/main" id="{6961C130-2918-4664-B2C0-06690BC2FE15}"/>
              </a:ext>
            </a:extLst>
          </p:cNvPr>
          <p:cNvSpPr/>
          <p:nvPr/>
        </p:nvSpPr>
        <p:spPr>
          <a:xfrm>
            <a:off x="3733800" y="2971800"/>
            <a:ext cx="1407850" cy="890221"/>
          </a:xfrm>
          <a:prstGeom prst="flowChartAlternateProcess">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latin typeface="Calibri" panose="020F0502020204030204" pitchFamily="34" charset="0"/>
                <a:cs typeface="Calibri" panose="020F0502020204030204" pitchFamily="34" charset="0"/>
              </a:rPr>
              <a:t>Restrictions</a:t>
            </a:r>
            <a:endParaRPr lang="en-GB" sz="1200" dirty="0">
              <a:solidFill>
                <a:schemeClr val="bg1"/>
              </a:solidFill>
              <a:latin typeface="Calibri" panose="020F0502020204030204" pitchFamily="34" charset="0"/>
              <a:cs typeface="Calibri" panose="020F0502020204030204" pitchFamily="34" charset="0"/>
            </a:endParaRPr>
          </a:p>
        </p:txBody>
      </p:sp>
      <p:sp>
        <p:nvSpPr>
          <p:cNvPr id="6" name="Line Callout 1 4">
            <a:extLst>
              <a:ext uri="{FF2B5EF4-FFF2-40B4-BE49-F238E27FC236}">
                <a16:creationId xmlns:a16="http://schemas.microsoft.com/office/drawing/2014/main" id="{8FFB9902-D9FF-4227-BED3-7B7F4C837BF3}"/>
              </a:ext>
            </a:extLst>
          </p:cNvPr>
          <p:cNvSpPr/>
          <p:nvPr/>
        </p:nvSpPr>
        <p:spPr>
          <a:xfrm>
            <a:off x="6248400" y="1295400"/>
            <a:ext cx="1295400" cy="609600"/>
          </a:xfrm>
          <a:prstGeom prst="borderCallout1">
            <a:avLst>
              <a:gd name="adj1" fmla="val 47782"/>
              <a:gd name="adj2" fmla="val -8333"/>
              <a:gd name="adj3" fmla="val 262500"/>
              <a:gd name="adj4" fmla="val -122204"/>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Motor vehicle/ conveyance</a:t>
            </a:r>
          </a:p>
        </p:txBody>
      </p:sp>
      <p:sp>
        <p:nvSpPr>
          <p:cNvPr id="12" name="Line Callout 1 14">
            <a:extLst>
              <a:ext uri="{FF2B5EF4-FFF2-40B4-BE49-F238E27FC236}">
                <a16:creationId xmlns:a16="http://schemas.microsoft.com/office/drawing/2014/main" id="{39125825-3BA4-41A6-88B0-6097498E5B88}"/>
              </a:ext>
            </a:extLst>
          </p:cNvPr>
          <p:cNvSpPr/>
          <p:nvPr/>
        </p:nvSpPr>
        <p:spPr>
          <a:xfrm>
            <a:off x="6934200" y="4114800"/>
            <a:ext cx="1365364" cy="609600"/>
          </a:xfrm>
          <a:prstGeom prst="borderCallout1">
            <a:avLst>
              <a:gd name="adj1" fmla="val 50202"/>
              <a:gd name="adj2" fmla="val -9822"/>
              <a:gd name="adj3" fmla="val -46171"/>
              <a:gd name="adj4" fmla="val -141961"/>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alibri" panose="020F0502020204030204" pitchFamily="34" charset="0"/>
                <a:cs typeface="Calibri" panose="020F0502020204030204" pitchFamily="34" charset="0"/>
              </a:rPr>
              <a:t>Membership of club/health/ fitness </a:t>
            </a:r>
            <a:r>
              <a:rPr lang="en-US" sz="1200" dirty="0" err="1">
                <a:latin typeface="Calibri" panose="020F0502020204030204" pitchFamily="34" charset="0"/>
                <a:cs typeface="Calibri" panose="020F0502020204030204" pitchFamily="34" charset="0"/>
              </a:rPr>
              <a:t>centre</a:t>
            </a:r>
            <a:endParaRPr lang="en-US" sz="1200" dirty="0">
              <a:latin typeface="Calibri" panose="020F0502020204030204" pitchFamily="34" charset="0"/>
              <a:cs typeface="Calibri" panose="020F0502020204030204" pitchFamily="34" charset="0"/>
            </a:endParaRPr>
          </a:p>
        </p:txBody>
      </p:sp>
      <p:sp>
        <p:nvSpPr>
          <p:cNvPr id="16" name="Line Callout 1 25">
            <a:extLst>
              <a:ext uri="{FF2B5EF4-FFF2-40B4-BE49-F238E27FC236}">
                <a16:creationId xmlns:a16="http://schemas.microsoft.com/office/drawing/2014/main" id="{6AB183C4-FE15-416E-B286-FBD10F1A2857}"/>
              </a:ext>
            </a:extLst>
          </p:cNvPr>
          <p:cNvSpPr/>
          <p:nvPr/>
        </p:nvSpPr>
        <p:spPr>
          <a:xfrm>
            <a:off x="974539" y="4419600"/>
            <a:ext cx="1159061" cy="589935"/>
          </a:xfrm>
          <a:prstGeom prst="borderCallout1">
            <a:avLst>
              <a:gd name="adj1" fmla="val 48508"/>
              <a:gd name="adj2" fmla="val 107796"/>
              <a:gd name="adj3" fmla="val -95001"/>
              <a:gd name="adj4" fmla="val 241072"/>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Travel benefits for employees</a:t>
            </a:r>
          </a:p>
        </p:txBody>
      </p:sp>
      <p:sp>
        <p:nvSpPr>
          <p:cNvPr id="17" name="Line Callout 1 26">
            <a:extLst>
              <a:ext uri="{FF2B5EF4-FFF2-40B4-BE49-F238E27FC236}">
                <a16:creationId xmlns:a16="http://schemas.microsoft.com/office/drawing/2014/main" id="{945D1BFA-99D6-499E-BDE8-8A77EB427C29}"/>
              </a:ext>
            </a:extLst>
          </p:cNvPr>
          <p:cNvSpPr/>
          <p:nvPr/>
        </p:nvSpPr>
        <p:spPr>
          <a:xfrm>
            <a:off x="2667000" y="5029200"/>
            <a:ext cx="1295400" cy="589935"/>
          </a:xfrm>
          <a:prstGeom prst="borderCallout1">
            <a:avLst>
              <a:gd name="adj1" fmla="val -11107"/>
              <a:gd name="adj2" fmla="val 74132"/>
              <a:gd name="adj3" fmla="val -189308"/>
              <a:gd name="adj4" fmla="val 108093"/>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Life/Health insurance</a:t>
            </a:r>
          </a:p>
        </p:txBody>
      </p:sp>
      <p:sp>
        <p:nvSpPr>
          <p:cNvPr id="18" name="Line Callout 1 27">
            <a:extLst>
              <a:ext uri="{FF2B5EF4-FFF2-40B4-BE49-F238E27FC236}">
                <a16:creationId xmlns:a16="http://schemas.microsoft.com/office/drawing/2014/main" id="{DD67CB6E-D006-4136-8B57-469A4F0D467D}"/>
              </a:ext>
            </a:extLst>
          </p:cNvPr>
          <p:cNvSpPr/>
          <p:nvPr/>
        </p:nvSpPr>
        <p:spPr>
          <a:xfrm>
            <a:off x="4953000" y="5029200"/>
            <a:ext cx="1295400" cy="589935"/>
          </a:xfrm>
          <a:prstGeom prst="borderCallout1">
            <a:avLst>
              <a:gd name="adj1" fmla="val -18415"/>
              <a:gd name="adj2" fmla="val 32759"/>
              <a:gd name="adj3" fmla="val -191808"/>
              <a:gd name="adj4" fmla="val -24432"/>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Renting of motor vehicles</a:t>
            </a:r>
          </a:p>
        </p:txBody>
      </p:sp>
      <p:sp>
        <p:nvSpPr>
          <p:cNvPr id="19" name="Line Callout 1 28">
            <a:extLst>
              <a:ext uri="{FF2B5EF4-FFF2-40B4-BE49-F238E27FC236}">
                <a16:creationId xmlns:a16="http://schemas.microsoft.com/office/drawing/2014/main" id="{D1817363-5CEE-4631-BC7C-F2ED69755E73}"/>
              </a:ext>
            </a:extLst>
          </p:cNvPr>
          <p:cNvSpPr/>
          <p:nvPr/>
        </p:nvSpPr>
        <p:spPr>
          <a:xfrm>
            <a:off x="3733800" y="1238865"/>
            <a:ext cx="1295400" cy="589935"/>
          </a:xfrm>
          <a:prstGeom prst="borderCallout1">
            <a:avLst>
              <a:gd name="adj1" fmla="val 113508"/>
              <a:gd name="adj2" fmla="val 51220"/>
              <a:gd name="adj3" fmla="val 277499"/>
              <a:gd name="adj4" fmla="val 50501"/>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latin typeface="Calibri" panose="020F0502020204030204" pitchFamily="34" charset="0"/>
                <a:cs typeface="Calibri" panose="020F0502020204030204" pitchFamily="34" charset="0"/>
              </a:rPr>
              <a:t>Lost/ destroyed/ gift/ free samples</a:t>
            </a:r>
          </a:p>
        </p:txBody>
      </p:sp>
    </p:spTree>
    <p:extLst>
      <p:ext uri="{BB962C8B-B14F-4D97-AF65-F5344CB8AC3E}">
        <p14:creationId xmlns:p14="http://schemas.microsoft.com/office/powerpoint/2010/main" val="15174552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9" grpId="0" animBg="1"/>
      <p:bldP spid="7" grpId="0" animBg="1"/>
      <p:bldP spid="5" grpId="0" animBg="1"/>
      <p:bldP spid="6" grpId="0" animBg="1"/>
      <p:bldP spid="12" grpId="0" animBg="1"/>
      <p:bldP spid="16" grpId="0" animBg="1"/>
      <p:bldP spid="17" grpId="0" animBg="1"/>
      <p:bldP spid="18" grpId="0" animBg="1"/>
      <p:bldP spid="19" grpId="0" animBg="1"/>
    </p:bldLst>
  </p:timing>
</p:sld>
</file>

<file path=ppt/theme/theme1.xml><?xml version="1.0" encoding="utf-8"?>
<a:theme xmlns:a="http://schemas.openxmlformats.org/drawingml/2006/main" name="2_Report template 3">
  <a:themeElements>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Report template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72814</TotalTime>
  <Pages>17</Pages>
  <Words>2530</Words>
  <Application>Microsoft Macintosh PowerPoint</Application>
  <PresentationFormat>On-screen Show (4:3)</PresentationFormat>
  <Paragraphs>263</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Symbol</vt:lpstr>
      <vt:lpstr>Wingdings</vt:lpstr>
      <vt:lpstr>2_Report template 3</vt:lpstr>
      <vt:lpstr>PowerPoint Presentation</vt:lpstr>
      <vt:lpstr>  Input Tax Credit (ITC)</vt:lpstr>
      <vt:lpstr>Procedure under ITC </vt:lpstr>
      <vt:lpstr>ITC under GST – Definition </vt:lpstr>
      <vt:lpstr>Eligibility &amp; Conditions for availing ITC</vt:lpstr>
      <vt:lpstr>ITC – Conditions </vt:lpstr>
      <vt:lpstr>Issues under ITC</vt:lpstr>
      <vt:lpstr>Time limit to avail credit</vt:lpstr>
      <vt:lpstr>ITC – Blocked credits [Section 17(5)]</vt:lpstr>
      <vt:lpstr>ITC – Exception to Blocked credits</vt:lpstr>
      <vt:lpstr>ITC in case of Capital Goods</vt:lpstr>
      <vt:lpstr>ITC in case of Capital Goods</vt:lpstr>
      <vt:lpstr>ITC in case of Capital Goods</vt:lpstr>
      <vt:lpstr>ITC – Eligibility basis the use of inputs</vt:lpstr>
      <vt:lpstr>ITC – Apportionment</vt:lpstr>
      <vt:lpstr>ITC – Utilization</vt:lpstr>
      <vt:lpstr>ITC – Utilization</vt:lpstr>
      <vt:lpstr>ITC – Utilization</vt:lpstr>
      <vt:lpstr>  Reverse Charge Mechanism (RCM)</vt:lpstr>
      <vt:lpstr>RCM – Overview</vt:lpstr>
      <vt:lpstr>RCM – Applicability</vt:lpstr>
      <vt:lpstr>Applicability of RCM – Section 9(3)</vt:lpstr>
      <vt:lpstr>Applicability of RCM – Section 9(3) Cont..</vt:lpstr>
      <vt:lpstr>Applicability of RCM – Section 9(3) Cont..</vt:lpstr>
      <vt:lpstr>Applicability of RCM – Section 9(5)</vt:lpstr>
      <vt:lpstr>Time of Supply (TOS) under RCM</vt:lpstr>
      <vt:lpstr>PowerPoint Presentation</vt:lpstr>
    </vt:vector>
  </TitlesOfParts>
  <Company>www.sarcassociates.com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SARC &amp; Associates</dc:creator>
  <cp:lastModifiedBy>Ankur Jain</cp:lastModifiedBy>
  <cp:revision>5808</cp:revision>
  <cp:lastPrinted>2001-09-13T17:22:59Z</cp:lastPrinted>
  <dcterms:created xsi:type="dcterms:W3CDTF">1997-12-14T01:32:54Z</dcterms:created>
  <dcterms:modified xsi:type="dcterms:W3CDTF">2020-06-22T09:41:10Z</dcterms:modified>
</cp:coreProperties>
</file>