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729" r:id="rId1"/>
  </p:sldMasterIdLst>
  <p:notesMasterIdLst>
    <p:notesMasterId r:id="rId9"/>
  </p:notesMasterIdLst>
  <p:handoutMasterIdLst>
    <p:handoutMasterId r:id="rId10"/>
  </p:handoutMasterIdLst>
  <p:sldIdLst>
    <p:sldId id="308" r:id="rId2"/>
    <p:sldId id="443" r:id="rId3"/>
    <p:sldId id="444" r:id="rId4"/>
    <p:sldId id="445" r:id="rId5"/>
    <p:sldId id="446" r:id="rId6"/>
    <p:sldId id="447" r:id="rId7"/>
    <p:sldId id="441" r:id="rId8"/>
  </p:sldIdLst>
  <p:sldSz cx="9144000" cy="6858000" type="screen4x3"/>
  <p:notesSz cx="6735763" cy="9866313"/>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Arial" charset="0"/>
      </a:defRPr>
    </a:lvl1pPr>
    <a:lvl2pPr marL="457200" algn="l" rtl="0" eaLnBrk="0" fontAlgn="base" hangingPunct="0">
      <a:spcBef>
        <a:spcPct val="0"/>
      </a:spcBef>
      <a:spcAft>
        <a:spcPct val="0"/>
      </a:spcAft>
      <a:defRPr sz="2400" kern="1200">
        <a:solidFill>
          <a:schemeClr val="tx1"/>
        </a:solidFill>
        <a:latin typeface="Arial" charset="0"/>
        <a:ea typeface="+mn-ea"/>
        <a:cs typeface="Arial" charset="0"/>
      </a:defRPr>
    </a:lvl2pPr>
    <a:lvl3pPr marL="914400" algn="l" rtl="0" eaLnBrk="0" fontAlgn="base" hangingPunct="0">
      <a:spcBef>
        <a:spcPct val="0"/>
      </a:spcBef>
      <a:spcAft>
        <a:spcPct val="0"/>
      </a:spcAft>
      <a:defRPr sz="2400" kern="1200">
        <a:solidFill>
          <a:schemeClr val="tx1"/>
        </a:solidFill>
        <a:latin typeface="Arial" charset="0"/>
        <a:ea typeface="+mn-ea"/>
        <a:cs typeface="Arial" charset="0"/>
      </a:defRPr>
    </a:lvl3pPr>
    <a:lvl4pPr marL="1371600" algn="l" rtl="0" eaLnBrk="0" fontAlgn="base" hangingPunct="0">
      <a:spcBef>
        <a:spcPct val="0"/>
      </a:spcBef>
      <a:spcAft>
        <a:spcPct val="0"/>
      </a:spcAft>
      <a:defRPr sz="2400" kern="1200">
        <a:solidFill>
          <a:schemeClr val="tx1"/>
        </a:solidFill>
        <a:latin typeface="Arial" charset="0"/>
        <a:ea typeface="+mn-ea"/>
        <a:cs typeface="Arial" charset="0"/>
      </a:defRPr>
    </a:lvl4pPr>
    <a:lvl5pPr marL="1828800" algn="l" rtl="0" eaLnBrk="0" fontAlgn="base" hangingPunct="0">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912">
          <p15:clr>
            <a:srgbClr val="A4A3A4"/>
          </p15:clr>
        </p15:guide>
        <p15:guide id="2" orient="horz" pos="720">
          <p15:clr>
            <a:srgbClr val="A4A3A4"/>
          </p15:clr>
        </p15:guide>
        <p15:guide id="3" pos="5088">
          <p15:clr>
            <a:srgbClr val="A4A3A4"/>
          </p15:clr>
        </p15:guide>
        <p15:guide id="4" pos="240">
          <p15:clr>
            <a:srgbClr val="A4A3A4"/>
          </p15:clr>
        </p15:guide>
        <p15:guide id="5" pos="4560">
          <p15:clr>
            <a:srgbClr val="A4A3A4"/>
          </p15:clr>
        </p15:guide>
        <p15:guide id="6" pos="2688">
          <p15:clr>
            <a:srgbClr val="A4A3A4"/>
          </p15:clr>
        </p15:guide>
        <p15:guide id="7" pos="5568">
          <p15:clr>
            <a:srgbClr val="A4A3A4"/>
          </p15:clr>
        </p15:guide>
        <p15:guide id="8" pos="3120">
          <p15:clr>
            <a:srgbClr val="A4A3A4"/>
          </p15:clr>
        </p15:guide>
        <p15:guide id="9" pos="480">
          <p15:clr>
            <a:srgbClr val="A4A3A4"/>
          </p15:clr>
        </p15:guide>
        <p15:guide id="10" pos="393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E4E8"/>
    <a:srgbClr val="ED5613"/>
    <a:srgbClr val="E35613"/>
    <a:srgbClr val="E14B0F"/>
    <a:srgbClr val="FF0000"/>
    <a:srgbClr val="F3F3ED"/>
    <a:srgbClr val="F867AD"/>
    <a:srgbClr val="A50021"/>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33" autoAdjust="0"/>
    <p:restoredTop sz="92373" autoAdjust="0"/>
  </p:normalViewPr>
  <p:slideViewPr>
    <p:cSldViewPr>
      <p:cViewPr varScale="1">
        <p:scale>
          <a:sx n="88" d="100"/>
          <a:sy n="88" d="100"/>
        </p:scale>
        <p:origin x="1800" y="176"/>
      </p:cViewPr>
      <p:guideLst>
        <p:guide orient="horz" pos="912"/>
        <p:guide orient="horz" pos="720"/>
        <p:guide pos="5088"/>
        <p:guide pos="240"/>
        <p:guide pos="4560"/>
        <p:guide pos="2688"/>
        <p:guide pos="5568"/>
        <p:guide pos="3120"/>
        <p:guide pos="480"/>
        <p:guide pos="3936"/>
      </p:guideLst>
    </p:cSldViewPr>
  </p:slideViewPr>
  <p:outlineViewPr>
    <p:cViewPr>
      <p:scale>
        <a:sx n="33" d="100"/>
        <a:sy n="33" d="100"/>
      </p:scale>
      <p:origin x="0" y="3984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2994" y="-102"/>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322702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896938" y="4684793"/>
            <a:ext cx="4941887" cy="4440396"/>
          </a:xfrm>
          <a:prstGeom prst="rect">
            <a:avLst/>
          </a:prstGeom>
          <a:noFill/>
          <a:ln w="9525">
            <a:noFill/>
            <a:miter lim="800000"/>
            <a:headEnd/>
            <a:tailEnd/>
          </a:ln>
          <a:effectLst/>
        </p:spPr>
        <p:txBody>
          <a:bodyPr vert="horz" wrap="square" lIns="95617" tIns="46970" rIns="95617" bIns="4697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5" name="Rectangle 3"/>
          <p:cNvSpPr>
            <a:spLocks noGrp="1" noRot="1" noChangeAspect="1" noChangeArrowheads="1" noTextEdit="1"/>
          </p:cNvSpPr>
          <p:nvPr>
            <p:ph type="sldImg" idx="2"/>
          </p:nvPr>
        </p:nvSpPr>
        <p:spPr bwMode="auto">
          <a:xfrm>
            <a:off x="908050" y="746125"/>
            <a:ext cx="4921250" cy="3690938"/>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3356704385"/>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815599" y="9370907"/>
            <a:ext cx="2918626" cy="494100"/>
          </a:xfrm>
          <a:prstGeom prst="rect">
            <a:avLst/>
          </a:prstGeom>
          <a:noFill/>
        </p:spPr>
        <p:txBody>
          <a:bodyPr lIns="80193" tIns="40096" rIns="80193" bIns="40096"/>
          <a:lstStyle/>
          <a:p>
            <a:fld id="{A5FC9925-A1D4-4514-8217-DD5FFFB6A113}" type="slidenum">
              <a:rPr lang="en-US" smtClean="0"/>
              <a:pPr/>
              <a:t>0</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079408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xfrm>
            <a:off x="3815599" y="9370908"/>
            <a:ext cx="2918626" cy="494100"/>
          </a:xfrm>
          <a:prstGeom prst="rect">
            <a:avLst/>
          </a:prstGeom>
          <a:noFill/>
        </p:spPr>
        <p:txBody>
          <a:bodyPr lIns="80193" tIns="40096" rIns="80193" bIns="40096"/>
          <a:lstStyle/>
          <a:p>
            <a:fld id="{CF32511A-B0B9-4559-AF05-629BCDD6F4DC}" type="slidenum">
              <a:rPr lang="en-US" smtClean="0"/>
              <a:pPr/>
              <a:t>1</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749528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xfrm>
            <a:off x="3815599" y="9370908"/>
            <a:ext cx="2918626" cy="494100"/>
          </a:xfrm>
          <a:prstGeom prst="rect">
            <a:avLst/>
          </a:prstGeom>
          <a:noFill/>
        </p:spPr>
        <p:txBody>
          <a:bodyPr lIns="80193" tIns="40096" rIns="80193" bIns="40096"/>
          <a:lstStyle/>
          <a:p>
            <a:fld id="{CF32511A-B0B9-4559-AF05-629BCDD6F4DC}" type="slidenum">
              <a:rPr lang="en-US" smtClean="0"/>
              <a:pPr/>
              <a:t>2</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749528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xfrm>
            <a:off x="3815599" y="9370908"/>
            <a:ext cx="2918626" cy="494100"/>
          </a:xfrm>
          <a:prstGeom prst="rect">
            <a:avLst/>
          </a:prstGeom>
          <a:noFill/>
        </p:spPr>
        <p:txBody>
          <a:bodyPr lIns="80193" tIns="40096" rIns="80193" bIns="40096"/>
          <a:lstStyle/>
          <a:p>
            <a:fld id="{CF32511A-B0B9-4559-AF05-629BCDD6F4DC}" type="slidenum">
              <a:rPr lang="en-US" smtClean="0"/>
              <a:pPr/>
              <a:t>3</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749528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xfrm>
            <a:off x="3815599" y="9370908"/>
            <a:ext cx="2918626" cy="494100"/>
          </a:xfrm>
          <a:prstGeom prst="rect">
            <a:avLst/>
          </a:prstGeom>
          <a:noFill/>
        </p:spPr>
        <p:txBody>
          <a:bodyPr lIns="80193" tIns="40096" rIns="80193" bIns="40096"/>
          <a:lstStyle/>
          <a:p>
            <a:fld id="{CF32511A-B0B9-4559-AF05-629BCDD6F4DC}" type="slidenum">
              <a:rPr lang="en-US" smtClean="0"/>
              <a:pPr/>
              <a:t>4</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322341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xfrm>
            <a:off x="3815599" y="9370908"/>
            <a:ext cx="2918626" cy="494100"/>
          </a:xfrm>
          <a:prstGeom prst="rect">
            <a:avLst/>
          </a:prstGeom>
          <a:noFill/>
        </p:spPr>
        <p:txBody>
          <a:bodyPr lIns="80193" tIns="40096" rIns="80193" bIns="40096"/>
          <a:lstStyle/>
          <a:p>
            <a:fld id="{CF32511A-B0B9-4559-AF05-629BCDD6F4DC}" type="slidenum">
              <a:rPr lang="en-US" smtClean="0"/>
              <a:pPr/>
              <a:t>5</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7495289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 Bigger Font">
    <p:spTree>
      <p:nvGrpSpPr>
        <p:cNvPr id="1" name=""/>
        <p:cNvGrpSpPr/>
        <p:nvPr/>
      </p:nvGrpSpPr>
      <p:grpSpPr>
        <a:xfrm>
          <a:off x="0" y="0"/>
          <a:ext cx="0" cy="0"/>
          <a:chOff x="0" y="0"/>
          <a:chExt cx="0" cy="0"/>
        </a:xfrm>
      </p:grpSpPr>
      <p:graphicFrame>
        <p:nvGraphicFramePr>
          <p:cNvPr id="10" name="Table 9"/>
          <p:cNvGraphicFramePr>
            <a:graphicFrameLocks noGrp="1"/>
          </p:cNvGraphicFramePr>
          <p:nvPr userDrawn="1"/>
        </p:nvGraphicFramePr>
        <p:xfrm>
          <a:off x="-19" y="5455920"/>
          <a:ext cx="9144019" cy="792480"/>
        </p:xfrm>
        <a:graphic>
          <a:graphicData uri="http://schemas.openxmlformats.org/drawingml/2006/table">
            <a:tbl>
              <a:tblPr firstRow="1" bandRow="1">
                <a:tableStyleId>{F5AB1C69-6EDB-4FF4-983F-18BD219EF322}</a:tableStyleId>
              </a:tblPr>
              <a:tblGrid>
                <a:gridCol w="315311">
                  <a:extLst>
                    <a:ext uri="{9D8B030D-6E8A-4147-A177-3AD203B41FA5}">
                      <a16:colId xmlns:a16="http://schemas.microsoft.com/office/drawing/2014/main" val="20000"/>
                    </a:ext>
                  </a:extLst>
                </a:gridCol>
                <a:gridCol w="315311">
                  <a:extLst>
                    <a:ext uri="{9D8B030D-6E8A-4147-A177-3AD203B41FA5}">
                      <a16:colId xmlns:a16="http://schemas.microsoft.com/office/drawing/2014/main" val="20001"/>
                    </a:ext>
                  </a:extLst>
                </a:gridCol>
                <a:gridCol w="315311">
                  <a:extLst>
                    <a:ext uri="{9D8B030D-6E8A-4147-A177-3AD203B41FA5}">
                      <a16:colId xmlns:a16="http://schemas.microsoft.com/office/drawing/2014/main" val="20002"/>
                    </a:ext>
                  </a:extLst>
                </a:gridCol>
                <a:gridCol w="315311">
                  <a:extLst>
                    <a:ext uri="{9D8B030D-6E8A-4147-A177-3AD203B41FA5}">
                      <a16:colId xmlns:a16="http://schemas.microsoft.com/office/drawing/2014/main" val="20003"/>
                    </a:ext>
                  </a:extLst>
                </a:gridCol>
                <a:gridCol w="315311">
                  <a:extLst>
                    <a:ext uri="{9D8B030D-6E8A-4147-A177-3AD203B41FA5}">
                      <a16:colId xmlns:a16="http://schemas.microsoft.com/office/drawing/2014/main" val="20004"/>
                    </a:ext>
                  </a:extLst>
                </a:gridCol>
                <a:gridCol w="315311">
                  <a:extLst>
                    <a:ext uri="{9D8B030D-6E8A-4147-A177-3AD203B41FA5}">
                      <a16:colId xmlns:a16="http://schemas.microsoft.com/office/drawing/2014/main" val="20005"/>
                    </a:ext>
                  </a:extLst>
                </a:gridCol>
                <a:gridCol w="315311">
                  <a:extLst>
                    <a:ext uri="{9D8B030D-6E8A-4147-A177-3AD203B41FA5}">
                      <a16:colId xmlns:a16="http://schemas.microsoft.com/office/drawing/2014/main" val="20006"/>
                    </a:ext>
                  </a:extLst>
                </a:gridCol>
                <a:gridCol w="315311">
                  <a:extLst>
                    <a:ext uri="{9D8B030D-6E8A-4147-A177-3AD203B41FA5}">
                      <a16:colId xmlns:a16="http://schemas.microsoft.com/office/drawing/2014/main" val="20007"/>
                    </a:ext>
                  </a:extLst>
                </a:gridCol>
                <a:gridCol w="315311">
                  <a:extLst>
                    <a:ext uri="{9D8B030D-6E8A-4147-A177-3AD203B41FA5}">
                      <a16:colId xmlns:a16="http://schemas.microsoft.com/office/drawing/2014/main" val="20008"/>
                    </a:ext>
                  </a:extLst>
                </a:gridCol>
                <a:gridCol w="315311">
                  <a:extLst>
                    <a:ext uri="{9D8B030D-6E8A-4147-A177-3AD203B41FA5}">
                      <a16:colId xmlns:a16="http://schemas.microsoft.com/office/drawing/2014/main" val="20009"/>
                    </a:ext>
                  </a:extLst>
                </a:gridCol>
                <a:gridCol w="315311">
                  <a:extLst>
                    <a:ext uri="{9D8B030D-6E8A-4147-A177-3AD203B41FA5}">
                      <a16:colId xmlns:a16="http://schemas.microsoft.com/office/drawing/2014/main" val="20010"/>
                    </a:ext>
                  </a:extLst>
                </a:gridCol>
                <a:gridCol w="315311">
                  <a:extLst>
                    <a:ext uri="{9D8B030D-6E8A-4147-A177-3AD203B41FA5}">
                      <a16:colId xmlns:a16="http://schemas.microsoft.com/office/drawing/2014/main" val="20011"/>
                    </a:ext>
                  </a:extLst>
                </a:gridCol>
                <a:gridCol w="315311">
                  <a:extLst>
                    <a:ext uri="{9D8B030D-6E8A-4147-A177-3AD203B41FA5}">
                      <a16:colId xmlns:a16="http://schemas.microsoft.com/office/drawing/2014/main" val="20012"/>
                    </a:ext>
                  </a:extLst>
                </a:gridCol>
                <a:gridCol w="315311">
                  <a:extLst>
                    <a:ext uri="{9D8B030D-6E8A-4147-A177-3AD203B41FA5}">
                      <a16:colId xmlns:a16="http://schemas.microsoft.com/office/drawing/2014/main" val="20013"/>
                    </a:ext>
                  </a:extLst>
                </a:gridCol>
                <a:gridCol w="315311">
                  <a:extLst>
                    <a:ext uri="{9D8B030D-6E8A-4147-A177-3AD203B41FA5}">
                      <a16:colId xmlns:a16="http://schemas.microsoft.com/office/drawing/2014/main" val="20014"/>
                    </a:ext>
                  </a:extLst>
                </a:gridCol>
                <a:gridCol w="315311">
                  <a:extLst>
                    <a:ext uri="{9D8B030D-6E8A-4147-A177-3AD203B41FA5}">
                      <a16:colId xmlns:a16="http://schemas.microsoft.com/office/drawing/2014/main" val="20015"/>
                    </a:ext>
                  </a:extLst>
                </a:gridCol>
                <a:gridCol w="315311">
                  <a:extLst>
                    <a:ext uri="{9D8B030D-6E8A-4147-A177-3AD203B41FA5}">
                      <a16:colId xmlns:a16="http://schemas.microsoft.com/office/drawing/2014/main" val="20016"/>
                    </a:ext>
                  </a:extLst>
                </a:gridCol>
                <a:gridCol w="315311">
                  <a:extLst>
                    <a:ext uri="{9D8B030D-6E8A-4147-A177-3AD203B41FA5}">
                      <a16:colId xmlns:a16="http://schemas.microsoft.com/office/drawing/2014/main" val="20017"/>
                    </a:ext>
                  </a:extLst>
                </a:gridCol>
                <a:gridCol w="315311">
                  <a:extLst>
                    <a:ext uri="{9D8B030D-6E8A-4147-A177-3AD203B41FA5}">
                      <a16:colId xmlns:a16="http://schemas.microsoft.com/office/drawing/2014/main" val="20018"/>
                    </a:ext>
                  </a:extLst>
                </a:gridCol>
                <a:gridCol w="315311">
                  <a:extLst>
                    <a:ext uri="{9D8B030D-6E8A-4147-A177-3AD203B41FA5}">
                      <a16:colId xmlns:a16="http://schemas.microsoft.com/office/drawing/2014/main" val="20019"/>
                    </a:ext>
                  </a:extLst>
                </a:gridCol>
                <a:gridCol w="315311">
                  <a:extLst>
                    <a:ext uri="{9D8B030D-6E8A-4147-A177-3AD203B41FA5}">
                      <a16:colId xmlns:a16="http://schemas.microsoft.com/office/drawing/2014/main" val="20020"/>
                    </a:ext>
                  </a:extLst>
                </a:gridCol>
                <a:gridCol w="315311">
                  <a:extLst>
                    <a:ext uri="{9D8B030D-6E8A-4147-A177-3AD203B41FA5}">
                      <a16:colId xmlns:a16="http://schemas.microsoft.com/office/drawing/2014/main" val="20021"/>
                    </a:ext>
                  </a:extLst>
                </a:gridCol>
                <a:gridCol w="315311">
                  <a:extLst>
                    <a:ext uri="{9D8B030D-6E8A-4147-A177-3AD203B41FA5}">
                      <a16:colId xmlns:a16="http://schemas.microsoft.com/office/drawing/2014/main" val="20022"/>
                    </a:ext>
                  </a:extLst>
                </a:gridCol>
                <a:gridCol w="315311">
                  <a:extLst>
                    <a:ext uri="{9D8B030D-6E8A-4147-A177-3AD203B41FA5}">
                      <a16:colId xmlns:a16="http://schemas.microsoft.com/office/drawing/2014/main" val="20023"/>
                    </a:ext>
                  </a:extLst>
                </a:gridCol>
                <a:gridCol w="315311">
                  <a:extLst>
                    <a:ext uri="{9D8B030D-6E8A-4147-A177-3AD203B41FA5}">
                      <a16:colId xmlns:a16="http://schemas.microsoft.com/office/drawing/2014/main" val="20024"/>
                    </a:ext>
                  </a:extLst>
                </a:gridCol>
                <a:gridCol w="315311">
                  <a:extLst>
                    <a:ext uri="{9D8B030D-6E8A-4147-A177-3AD203B41FA5}">
                      <a16:colId xmlns:a16="http://schemas.microsoft.com/office/drawing/2014/main" val="20025"/>
                    </a:ext>
                  </a:extLst>
                </a:gridCol>
                <a:gridCol w="315311">
                  <a:extLst>
                    <a:ext uri="{9D8B030D-6E8A-4147-A177-3AD203B41FA5}">
                      <a16:colId xmlns:a16="http://schemas.microsoft.com/office/drawing/2014/main" val="20026"/>
                    </a:ext>
                  </a:extLst>
                </a:gridCol>
                <a:gridCol w="315311">
                  <a:extLst>
                    <a:ext uri="{9D8B030D-6E8A-4147-A177-3AD203B41FA5}">
                      <a16:colId xmlns:a16="http://schemas.microsoft.com/office/drawing/2014/main" val="20027"/>
                    </a:ext>
                  </a:extLst>
                </a:gridCol>
                <a:gridCol w="315311">
                  <a:extLst>
                    <a:ext uri="{9D8B030D-6E8A-4147-A177-3AD203B41FA5}">
                      <a16:colId xmlns:a16="http://schemas.microsoft.com/office/drawing/2014/main" val="20028"/>
                    </a:ext>
                  </a:extLst>
                </a:gridCol>
              </a:tblGrid>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solidFill>
                          <a:schemeClr val="tx1">
                            <a:lumMod val="75000"/>
                          </a:schemeClr>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solidFill>
                          <a:schemeClr val="tx1">
                            <a:lumMod val="75000"/>
                          </a:schemeClr>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bl>
          </a:graphicData>
        </a:graphic>
      </p:graphicFrame>
      <p:sp>
        <p:nvSpPr>
          <p:cNvPr id="6" name="Rectangle 2"/>
          <p:cNvSpPr>
            <a:spLocks noGrp="1" noChangeArrowheads="1"/>
          </p:cNvSpPr>
          <p:nvPr>
            <p:ph type="title"/>
          </p:nvPr>
        </p:nvSpPr>
        <p:spPr bwMode="auto">
          <a:xfrm>
            <a:off x="457200" y="200025"/>
            <a:ext cx="8232775" cy="606425"/>
          </a:xfrm>
          <a:prstGeom prst="rect">
            <a:avLst/>
          </a:prstGeom>
          <a:noFill/>
          <a:ln w="9525">
            <a:noFill/>
            <a:miter lim="800000"/>
            <a:headEnd/>
            <a:tailEnd/>
          </a:ln>
        </p:spPr>
        <p:txBody>
          <a:bodyPr vert="horz" wrap="square" lIns="0" tIns="36000" rIns="0" bIns="0" numCol="1" anchor="ctr" anchorCtr="0" compatLnSpc="1">
            <a:prstTxWarp prst="textNoShape">
              <a:avLst/>
            </a:prstTxWarp>
          </a:bodyPr>
          <a:lstStyle/>
          <a:p>
            <a:pPr lvl="0"/>
            <a:r>
              <a:rPr lang="en-US" dirty="0"/>
              <a:t>Click to edit Master title style</a:t>
            </a:r>
          </a:p>
        </p:txBody>
      </p:sp>
      <p:sp>
        <p:nvSpPr>
          <p:cNvPr id="7" name="Line 6"/>
          <p:cNvSpPr>
            <a:spLocks noChangeShapeType="1"/>
          </p:cNvSpPr>
          <p:nvPr userDrawn="1"/>
        </p:nvSpPr>
        <p:spPr bwMode="auto">
          <a:xfrm>
            <a:off x="455613" y="838200"/>
            <a:ext cx="8229600" cy="0"/>
          </a:xfrm>
          <a:prstGeom prst="line">
            <a:avLst/>
          </a:prstGeom>
          <a:noFill/>
          <a:ln w="19050">
            <a:solidFill>
              <a:schemeClr val="tx1">
                <a:lumMod val="75000"/>
              </a:schemeClr>
            </a:solidFill>
            <a:round/>
            <a:headEnd/>
            <a:tailEnd/>
          </a:ln>
        </p:spPr>
        <p:txBody>
          <a:bodyPr wrap="none" anchor="ctr"/>
          <a:lstStyle/>
          <a:p>
            <a:pPr>
              <a:defRPr/>
            </a:pPr>
            <a:endParaRPr lang="en-US" dirty="0"/>
          </a:p>
        </p:txBody>
      </p:sp>
      <p:sp>
        <p:nvSpPr>
          <p:cNvPr id="8" name="Line 8"/>
          <p:cNvSpPr>
            <a:spLocks noChangeShapeType="1"/>
          </p:cNvSpPr>
          <p:nvPr userDrawn="1"/>
        </p:nvSpPr>
        <p:spPr bwMode="auto">
          <a:xfrm>
            <a:off x="455613" y="200025"/>
            <a:ext cx="8229600" cy="0"/>
          </a:xfrm>
          <a:prstGeom prst="line">
            <a:avLst/>
          </a:prstGeom>
          <a:noFill/>
          <a:ln w="6350">
            <a:solidFill>
              <a:srgbClr val="646464"/>
            </a:solidFill>
            <a:round/>
            <a:headEnd/>
            <a:tailEnd/>
          </a:ln>
        </p:spPr>
        <p:txBody>
          <a:bodyPr wrap="none" anchor="ctr"/>
          <a:lstStyle/>
          <a:p>
            <a:pPr>
              <a:defRPr/>
            </a:pPr>
            <a:endParaRPr lang="en-US" dirty="0"/>
          </a:p>
        </p:txBody>
      </p:sp>
      <p:sp>
        <p:nvSpPr>
          <p:cNvPr id="9" name="Rectangle 3"/>
          <p:cNvSpPr>
            <a:spLocks noGrp="1" noChangeArrowheads="1"/>
          </p:cNvSpPr>
          <p:nvPr>
            <p:ph idx="1"/>
          </p:nvPr>
        </p:nvSpPr>
        <p:spPr bwMode="auto">
          <a:xfrm>
            <a:off x="457200" y="914400"/>
            <a:ext cx="8232775" cy="5257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92100" marR="0" indent="-292100" algn="just" defTabSz="914400" rtl="0" eaLnBrk="0" fontAlgn="base" latinLnBrk="0" hangingPunct="0">
              <a:lnSpc>
                <a:spcPct val="100000"/>
              </a:lnSpc>
              <a:spcBef>
                <a:spcPts val="600"/>
              </a:spcBef>
              <a:spcAft>
                <a:spcPts val="600"/>
              </a:spcAft>
              <a:buClr>
                <a:schemeClr val="accent6">
                  <a:lumMod val="50000"/>
                </a:schemeClr>
              </a:buClr>
              <a:buSzPct val="100000"/>
              <a:buFont typeface="Wingdings" pitchFamily="2" charset="2"/>
              <a:buChar char="Ø"/>
              <a:tabLst/>
              <a:defRPr sz="1800"/>
            </a:lvl1pPr>
            <a:lvl2pPr marL="469900" marR="0" indent="-285750" algn="just" defTabSz="914400" rtl="0" eaLnBrk="0" fontAlgn="base" latinLnBrk="0" hangingPunct="0">
              <a:lnSpc>
                <a:spcPct val="100000"/>
              </a:lnSpc>
              <a:spcBef>
                <a:spcPts val="600"/>
              </a:spcBef>
              <a:spcAft>
                <a:spcPts val="600"/>
              </a:spcAft>
              <a:buClr>
                <a:schemeClr val="accent6">
                  <a:lumMod val="50000"/>
                </a:schemeClr>
              </a:buClr>
              <a:buSzPct val="60000"/>
              <a:buFont typeface="Wingdings" pitchFamily="2" charset="2"/>
              <a:buChar char="q"/>
              <a:tabLst/>
              <a:defRPr sz="1800"/>
            </a:lvl2pPr>
            <a:lvl3pPr marL="458788"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Symbol" pitchFamily="18" charset="2"/>
              <a:buChar char="-"/>
              <a:tabLst/>
              <a:defRPr sz="1800"/>
            </a:lvl3pPr>
            <a:lvl4pPr marL="685800"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
              <a:tabLst/>
              <a:defRPr sz="1800"/>
            </a:lvl4pPr>
            <a:lvl5pPr marL="857250"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
              <a:tabLst/>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Line 7"/>
          <p:cNvSpPr>
            <a:spLocks noChangeShapeType="1"/>
          </p:cNvSpPr>
          <p:nvPr userDrawn="1"/>
        </p:nvSpPr>
        <p:spPr bwMode="auto">
          <a:xfrm>
            <a:off x="381000" y="6248400"/>
            <a:ext cx="8459788" cy="0"/>
          </a:xfrm>
          <a:prstGeom prst="line">
            <a:avLst/>
          </a:prstGeom>
          <a:noFill/>
          <a:ln w="3175">
            <a:solidFill>
              <a:srgbClr val="646464"/>
            </a:solidFill>
            <a:round/>
            <a:headEnd/>
            <a:tailEnd/>
          </a:ln>
        </p:spPr>
        <p:txBody>
          <a:bodyPr wrap="none" anchor="ctr"/>
          <a:lstStyle/>
          <a:p>
            <a:pPr>
              <a:defRPr/>
            </a:pPr>
            <a:endParaRPr lang="en-US" dirty="0"/>
          </a:p>
        </p:txBody>
      </p:sp>
      <p:sp>
        <p:nvSpPr>
          <p:cNvPr id="16" name="Rectangle 12"/>
          <p:cNvSpPr>
            <a:spLocks noChangeArrowheads="1"/>
          </p:cNvSpPr>
          <p:nvPr userDrawn="1"/>
        </p:nvSpPr>
        <p:spPr bwMode="auto">
          <a:xfrm>
            <a:off x="304800" y="6400800"/>
            <a:ext cx="817531" cy="277641"/>
          </a:xfrm>
          <a:prstGeom prst="rect">
            <a:avLst/>
          </a:prstGeom>
          <a:noFill/>
          <a:ln w="9525">
            <a:noFill/>
            <a:miter lim="800000"/>
            <a:headEnd/>
            <a:tailEnd/>
          </a:ln>
        </p:spPr>
        <p:txBody>
          <a:bodyPr wrap="none" lIns="92075" tIns="46038" rIns="92075" bIns="46038">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Calibri" pitchFamily="34" charset="0"/>
              </a:rPr>
              <a:t>May 2017</a:t>
            </a:r>
          </a:p>
        </p:txBody>
      </p:sp>
      <p:sp>
        <p:nvSpPr>
          <p:cNvPr id="12" name="Rectangle 12"/>
          <p:cNvSpPr>
            <a:spLocks noChangeArrowheads="1"/>
          </p:cNvSpPr>
          <p:nvPr userDrawn="1"/>
        </p:nvSpPr>
        <p:spPr bwMode="auto">
          <a:xfrm>
            <a:off x="2209800" y="6400800"/>
            <a:ext cx="4495800" cy="277641"/>
          </a:xfrm>
          <a:prstGeom prst="rect">
            <a:avLst/>
          </a:prstGeom>
          <a:noFill/>
          <a:ln w="9525">
            <a:noFill/>
            <a:miter lim="800000"/>
            <a:headEnd/>
            <a:tailEnd/>
          </a:ln>
        </p:spPr>
        <p:txBody>
          <a:bodyPr wrap="square" lIns="92075" tIns="46038" rIns="92075" bIns="46038">
            <a:spAutoFit/>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1" u="none" strike="noStrike" kern="0" cap="none" spc="0" normalizeH="0" baseline="0" noProof="0" dirty="0">
                <a:ln>
                  <a:noFill/>
                </a:ln>
                <a:solidFill>
                  <a:srgbClr val="000000"/>
                </a:solidFill>
                <a:effectLst/>
                <a:uLnTx/>
                <a:uFillTx/>
                <a:latin typeface="Calibri" pitchFamily="34" charset="0"/>
              </a:rPr>
              <a:t>For Private Circulation only</a:t>
            </a:r>
          </a:p>
        </p:txBody>
      </p:sp>
      <p:pic>
        <p:nvPicPr>
          <p:cNvPr id="13" name="Picture 12" descr="C:\Users\grapes software\Documents\Personal\Treslaw-Visiting-Card.png"/>
          <p:cNvPicPr/>
          <p:nvPr userDrawn="1"/>
        </p:nvPicPr>
        <p:blipFill>
          <a:blip r:embed="rId2" cstate="print">
            <a:lum bright="4000" contrast="51000"/>
          </a:blip>
          <a:srcRect/>
          <a:stretch>
            <a:fillRect/>
          </a:stretch>
        </p:blipFill>
        <p:spPr bwMode="auto">
          <a:xfrm>
            <a:off x="7010401" y="6324600"/>
            <a:ext cx="1981199" cy="447675"/>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 Smaller Font">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bwMode="auto">
          <a:xfrm>
            <a:off x="457200" y="200025"/>
            <a:ext cx="8232775" cy="606425"/>
          </a:xfrm>
          <a:prstGeom prst="rect">
            <a:avLst/>
          </a:prstGeom>
          <a:noFill/>
          <a:ln w="9525">
            <a:noFill/>
            <a:miter lim="800000"/>
            <a:headEnd/>
            <a:tailEnd/>
          </a:ln>
        </p:spPr>
        <p:txBody>
          <a:bodyPr vert="horz" wrap="square" lIns="0" tIns="36000" rIns="0" bIns="0" numCol="1" anchor="ctr" anchorCtr="0" compatLnSpc="1">
            <a:prstTxWarp prst="textNoShape">
              <a:avLst/>
            </a:prstTxWarp>
          </a:bodyPr>
          <a:lstStyle/>
          <a:p>
            <a:pPr lvl="0"/>
            <a:r>
              <a:rPr lang="en-US" dirty="0"/>
              <a:t>Click to edit Master title style</a:t>
            </a:r>
          </a:p>
        </p:txBody>
      </p:sp>
      <p:sp>
        <p:nvSpPr>
          <p:cNvPr id="7" name="Line 6"/>
          <p:cNvSpPr>
            <a:spLocks noChangeShapeType="1"/>
          </p:cNvSpPr>
          <p:nvPr userDrawn="1"/>
        </p:nvSpPr>
        <p:spPr bwMode="auto">
          <a:xfrm>
            <a:off x="455613" y="838200"/>
            <a:ext cx="8229600" cy="0"/>
          </a:xfrm>
          <a:prstGeom prst="line">
            <a:avLst/>
          </a:prstGeom>
          <a:noFill/>
          <a:ln w="19050">
            <a:solidFill>
              <a:schemeClr val="tx1">
                <a:lumMod val="75000"/>
              </a:schemeClr>
            </a:solidFill>
            <a:round/>
            <a:headEnd/>
            <a:tailEnd/>
          </a:ln>
        </p:spPr>
        <p:txBody>
          <a:bodyPr wrap="none" anchor="ctr"/>
          <a:lstStyle/>
          <a:p>
            <a:pPr>
              <a:defRPr/>
            </a:pPr>
            <a:endParaRPr lang="en-US" dirty="0"/>
          </a:p>
        </p:txBody>
      </p:sp>
      <p:sp>
        <p:nvSpPr>
          <p:cNvPr id="8" name="Line 8"/>
          <p:cNvSpPr>
            <a:spLocks noChangeShapeType="1"/>
          </p:cNvSpPr>
          <p:nvPr userDrawn="1"/>
        </p:nvSpPr>
        <p:spPr bwMode="auto">
          <a:xfrm>
            <a:off x="455613" y="200025"/>
            <a:ext cx="8229600" cy="0"/>
          </a:xfrm>
          <a:prstGeom prst="line">
            <a:avLst/>
          </a:prstGeom>
          <a:noFill/>
          <a:ln w="6350">
            <a:solidFill>
              <a:srgbClr val="646464"/>
            </a:solidFill>
            <a:round/>
            <a:headEnd/>
            <a:tailEnd/>
          </a:ln>
        </p:spPr>
        <p:txBody>
          <a:bodyPr wrap="none" anchor="ctr"/>
          <a:lstStyle/>
          <a:p>
            <a:pPr>
              <a:defRPr/>
            </a:pPr>
            <a:endParaRPr lang="en-US" dirty="0"/>
          </a:p>
        </p:txBody>
      </p:sp>
      <p:sp>
        <p:nvSpPr>
          <p:cNvPr id="11" name="Line 7"/>
          <p:cNvSpPr>
            <a:spLocks noChangeShapeType="1"/>
          </p:cNvSpPr>
          <p:nvPr userDrawn="1"/>
        </p:nvSpPr>
        <p:spPr bwMode="auto">
          <a:xfrm>
            <a:off x="381000" y="6248400"/>
            <a:ext cx="8459788" cy="0"/>
          </a:xfrm>
          <a:prstGeom prst="line">
            <a:avLst/>
          </a:prstGeom>
          <a:noFill/>
          <a:ln w="3175">
            <a:solidFill>
              <a:srgbClr val="646464"/>
            </a:solidFill>
            <a:round/>
            <a:headEnd/>
            <a:tailEnd/>
          </a:ln>
        </p:spPr>
        <p:txBody>
          <a:bodyPr wrap="none" anchor="ctr"/>
          <a:lstStyle/>
          <a:p>
            <a:pPr>
              <a:defRPr/>
            </a:pPr>
            <a:endParaRPr lang="en-US" dirty="0"/>
          </a:p>
        </p:txBody>
      </p:sp>
      <p:sp>
        <p:nvSpPr>
          <p:cNvPr id="16" name="Rectangle 3"/>
          <p:cNvSpPr>
            <a:spLocks noGrp="1" noChangeArrowheads="1"/>
          </p:cNvSpPr>
          <p:nvPr>
            <p:ph idx="1"/>
          </p:nvPr>
        </p:nvSpPr>
        <p:spPr bwMode="auto">
          <a:xfrm>
            <a:off x="457200" y="914400"/>
            <a:ext cx="8232775" cy="5257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92100" marR="0" indent="-29210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Ø"/>
              <a:tabLst/>
              <a:defRPr sz="1800"/>
            </a:lvl1pPr>
            <a:lvl2pPr marL="635000" marR="0" indent="-28575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
              <a:tabLst/>
              <a:defRPr sz="1800"/>
            </a:lvl2pPr>
            <a:lvl3pPr marL="514350"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Symbol" pitchFamily="18" charset="2"/>
              <a:buChar char="-"/>
              <a:tabLst/>
              <a:defRPr sz="1800"/>
            </a:lvl3pPr>
            <a:lvl4pPr marL="685800"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
              <a:tabLst/>
              <a:defRPr sz="1800"/>
            </a:lvl4pPr>
            <a:lvl5pPr marL="857250" marR="0" indent="-171450" algn="just" defTabSz="914400" rtl="0" eaLnBrk="0" fontAlgn="base" latinLnBrk="0" hangingPunct="0">
              <a:lnSpc>
                <a:spcPct val="100000"/>
              </a:lnSpc>
              <a:spcBef>
                <a:spcPts val="600"/>
              </a:spcBef>
              <a:spcAft>
                <a:spcPts val="600"/>
              </a:spcAft>
              <a:buClr>
                <a:schemeClr val="accent6">
                  <a:lumMod val="50000"/>
                </a:schemeClr>
              </a:buClr>
              <a:buSzPct val="81000"/>
              <a:buFont typeface="Wingdings" pitchFamily="2" charset="2"/>
              <a:buChar char="§"/>
              <a:tabLst/>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12"/>
          <p:cNvSpPr>
            <a:spLocks noChangeArrowheads="1"/>
          </p:cNvSpPr>
          <p:nvPr userDrawn="1"/>
        </p:nvSpPr>
        <p:spPr bwMode="auto">
          <a:xfrm>
            <a:off x="2209800" y="6400800"/>
            <a:ext cx="4495800" cy="277641"/>
          </a:xfrm>
          <a:prstGeom prst="rect">
            <a:avLst/>
          </a:prstGeom>
          <a:noFill/>
          <a:ln w="9525">
            <a:noFill/>
            <a:miter lim="800000"/>
            <a:headEnd/>
            <a:tailEnd/>
          </a:ln>
        </p:spPr>
        <p:txBody>
          <a:bodyPr wrap="square" lIns="92075" tIns="46038" rIns="92075" bIns="46038">
            <a:spAutoFit/>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1" u="none" strike="noStrike" kern="0" cap="none" spc="0" normalizeH="0" baseline="0" noProof="0" dirty="0">
                <a:ln>
                  <a:noFill/>
                </a:ln>
                <a:solidFill>
                  <a:srgbClr val="000000"/>
                </a:solidFill>
                <a:effectLst/>
                <a:uLnTx/>
                <a:uFillTx/>
                <a:latin typeface="Calibri" pitchFamily="34" charset="0"/>
              </a:rPr>
              <a:t>For Private Circulation only</a:t>
            </a:r>
          </a:p>
        </p:txBody>
      </p:sp>
      <p:pic>
        <p:nvPicPr>
          <p:cNvPr id="10" name="Picture 9" descr="C:\Users\grapes software\Documents\Personal\Treslaw-Visiting-Card.png"/>
          <p:cNvPicPr/>
          <p:nvPr userDrawn="1"/>
        </p:nvPicPr>
        <p:blipFill>
          <a:blip r:embed="rId2" cstate="print">
            <a:lum bright="4000" contrast="51000"/>
          </a:blip>
          <a:srcRect/>
          <a:stretch>
            <a:fillRect/>
          </a:stretch>
        </p:blipFill>
        <p:spPr bwMode="auto">
          <a:xfrm>
            <a:off x="7010401" y="6324600"/>
            <a:ext cx="1981199" cy="447675"/>
          </a:xfrm>
          <a:prstGeom prst="rect">
            <a:avLst/>
          </a:prstGeom>
          <a:noFill/>
          <a:ln w="9525">
            <a:noFill/>
            <a:miter lim="800000"/>
            <a:headEnd/>
            <a:tailEnd/>
          </a:ln>
        </p:spPr>
      </p:pic>
      <p:sp>
        <p:nvSpPr>
          <p:cNvPr id="12" name="Rectangle 12"/>
          <p:cNvSpPr>
            <a:spLocks noChangeArrowheads="1"/>
          </p:cNvSpPr>
          <p:nvPr userDrawn="1"/>
        </p:nvSpPr>
        <p:spPr bwMode="auto">
          <a:xfrm>
            <a:off x="304800" y="6400800"/>
            <a:ext cx="817531" cy="277641"/>
          </a:xfrm>
          <a:prstGeom prst="rect">
            <a:avLst/>
          </a:prstGeom>
          <a:noFill/>
          <a:ln w="9525">
            <a:noFill/>
            <a:miter lim="800000"/>
            <a:headEnd/>
            <a:tailEnd/>
          </a:ln>
        </p:spPr>
        <p:txBody>
          <a:bodyPr wrap="none" lIns="92075" tIns="46038" rIns="92075" bIns="46038">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Calibri" pitchFamily="34" charset="0"/>
              </a:rPr>
              <a:t>May 2017</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Rounded Rectangle 5"/>
          <p:cNvSpPr/>
          <p:nvPr userDrawn="1"/>
        </p:nvSpPr>
        <p:spPr bwMode="auto">
          <a:xfrm>
            <a:off x="533400" y="914400"/>
            <a:ext cx="8229600" cy="2895600"/>
          </a:xfrm>
          <a:prstGeom prst="roundRect">
            <a:avLst/>
          </a:prstGeom>
          <a:solidFill>
            <a:schemeClr val="bg1">
              <a:lumMod val="85000"/>
            </a:schemeClr>
          </a:solidFill>
          <a:ln w="25400" cap="flat" cmpd="sng" algn="ctr">
            <a:solidFill>
              <a:schemeClr val="accent6">
                <a:lumMod val="75000"/>
              </a:schemeClr>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a:ln>
                <a:noFill/>
              </a:ln>
              <a:solidFill>
                <a:schemeClr val="tx1"/>
              </a:solidFill>
              <a:effectLst/>
              <a:latin typeface="Arial" charset="0"/>
            </a:endParaRPr>
          </a:p>
        </p:txBody>
      </p:sp>
      <p:sp>
        <p:nvSpPr>
          <p:cNvPr id="7" name="Text Placeholder 2"/>
          <p:cNvSpPr>
            <a:spLocks noGrp="1"/>
          </p:cNvSpPr>
          <p:nvPr>
            <p:ph type="body" idx="11" hasCustomPrompt="1"/>
          </p:nvPr>
        </p:nvSpPr>
        <p:spPr>
          <a:xfrm>
            <a:off x="6324600" y="3352800"/>
            <a:ext cx="2209800" cy="381000"/>
          </a:xfrm>
        </p:spPr>
        <p:txBody>
          <a:bodyPr anchor="t"/>
          <a:lstStyle>
            <a:lvl1pPr marL="0" indent="0" algn="r">
              <a:buNone/>
              <a:defRPr sz="2000" b="1">
                <a:solidFill>
                  <a:schemeClr val="bg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enter date</a:t>
            </a:r>
          </a:p>
        </p:txBody>
      </p:sp>
      <p:cxnSp>
        <p:nvCxnSpPr>
          <p:cNvPr id="10" name="Straight Connector 9"/>
          <p:cNvCxnSpPr/>
          <p:nvPr userDrawn="1"/>
        </p:nvCxnSpPr>
        <p:spPr bwMode="auto">
          <a:xfrm>
            <a:off x="533400" y="2819400"/>
            <a:ext cx="8229600" cy="0"/>
          </a:xfrm>
          <a:prstGeom prst="line">
            <a:avLst/>
          </a:prstGeom>
          <a:solidFill>
            <a:schemeClr val="accent1"/>
          </a:solidFill>
          <a:ln w="19050" cap="rnd" cmpd="sng" algn="ctr">
            <a:solidFill>
              <a:schemeClr val="bg1"/>
            </a:solidFill>
            <a:prstDash val="solid"/>
            <a:round/>
            <a:headEnd type="none" w="med" len="med"/>
            <a:tailEnd type="none" w="med" len="med"/>
          </a:ln>
          <a:effectLst/>
        </p:spPr>
      </p:cxnSp>
      <p:sp>
        <p:nvSpPr>
          <p:cNvPr id="8" name="Rectangle 12"/>
          <p:cNvSpPr>
            <a:spLocks noChangeArrowheads="1"/>
          </p:cNvSpPr>
          <p:nvPr userDrawn="1"/>
        </p:nvSpPr>
        <p:spPr bwMode="auto">
          <a:xfrm>
            <a:off x="6705600" y="6324600"/>
            <a:ext cx="2133600" cy="277641"/>
          </a:xfrm>
          <a:prstGeom prst="rect">
            <a:avLst/>
          </a:prstGeom>
          <a:noFill/>
          <a:ln w="9525">
            <a:noFill/>
            <a:miter lim="800000"/>
            <a:headEnd/>
            <a:tailEnd/>
          </a:ln>
        </p:spPr>
        <p:txBody>
          <a:bodyPr wrap="square" lIns="92075" tIns="46038" rIns="92075" bIns="46038">
            <a:spAutoFit/>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1" u="none" strike="noStrike" kern="0" cap="none" spc="0" normalizeH="0" baseline="0" noProof="0" dirty="0">
                <a:ln>
                  <a:noFill/>
                </a:ln>
                <a:solidFill>
                  <a:srgbClr val="000000"/>
                </a:solidFill>
                <a:effectLst/>
                <a:uLnTx/>
                <a:uFillTx/>
                <a:latin typeface="Calibri" pitchFamily="34" charset="0"/>
              </a:rPr>
              <a:t>For Private Circulation only</a:t>
            </a:r>
          </a:p>
        </p:txBody>
      </p:sp>
      <p:pic>
        <p:nvPicPr>
          <p:cNvPr id="9" name="Picture 8" descr="C:\Users\grapes software\Documents\Personal\Treslaw-Visiting-Card.png"/>
          <p:cNvPicPr/>
          <p:nvPr userDrawn="1"/>
        </p:nvPicPr>
        <p:blipFill>
          <a:blip r:embed="rId2" cstate="print">
            <a:lum bright="4000" contrast="51000"/>
          </a:blip>
          <a:srcRect/>
          <a:stretch>
            <a:fillRect/>
          </a:stretch>
        </p:blipFill>
        <p:spPr bwMode="auto">
          <a:xfrm>
            <a:off x="533400" y="4114800"/>
            <a:ext cx="3657600" cy="914400"/>
          </a:xfrm>
          <a:prstGeom prst="rect">
            <a:avLst/>
          </a:prstGeom>
          <a:noFill/>
          <a:ln w="9525">
            <a:noFill/>
            <a:miter lim="800000"/>
            <a:headEnd/>
            <a:tailEnd/>
          </a:ln>
        </p:spPr>
      </p:pic>
      <p:sp>
        <p:nvSpPr>
          <p:cNvPr id="11" name="Round Same Side Corner Rectangle 10"/>
          <p:cNvSpPr/>
          <p:nvPr userDrawn="1"/>
        </p:nvSpPr>
        <p:spPr bwMode="auto">
          <a:xfrm rot="10800000">
            <a:off x="533400" y="2819400"/>
            <a:ext cx="8229600" cy="990600"/>
          </a:xfrm>
          <a:prstGeom prst="round2SameRect">
            <a:avLst/>
          </a:prstGeom>
          <a:solidFill>
            <a:schemeClr val="accent1"/>
          </a:solidFill>
          <a:ln w="25400" cap="flat" cmpd="sng" algn="ctr">
            <a:solidFill>
              <a:schemeClr val="accent6">
                <a:lumMod val="75000"/>
              </a:schemeClr>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 name="Text Placeholder 2"/>
          <p:cNvSpPr>
            <a:spLocks noGrp="1"/>
          </p:cNvSpPr>
          <p:nvPr>
            <p:ph type="body" idx="1"/>
          </p:nvPr>
        </p:nvSpPr>
        <p:spPr>
          <a:xfrm>
            <a:off x="533400" y="2819401"/>
            <a:ext cx="7772400" cy="990600"/>
          </a:xfrm>
        </p:spPr>
        <p:txBody>
          <a:bodyPr anchor="t"/>
          <a:lstStyle>
            <a:lvl1pPr marL="228600" indent="0" algn="l">
              <a:buNone/>
              <a:defRPr sz="2800">
                <a:solidFill>
                  <a:schemeClr val="bg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18" name="Text Placeholder 2"/>
          <p:cNvSpPr>
            <a:spLocks noGrp="1"/>
          </p:cNvSpPr>
          <p:nvPr>
            <p:ph type="body" idx="12"/>
          </p:nvPr>
        </p:nvSpPr>
        <p:spPr>
          <a:xfrm>
            <a:off x="533400" y="1295400"/>
            <a:ext cx="7772400" cy="990600"/>
          </a:xfrm>
        </p:spPr>
        <p:txBody>
          <a:bodyPr anchor="t"/>
          <a:lstStyle>
            <a:lvl1pPr marL="228600" indent="0" algn="l">
              <a:buNone/>
              <a:defRPr sz="3200" b="1">
                <a:solidFill>
                  <a:schemeClr val="tx1">
                    <a:lumMod val="75000"/>
                  </a:schemeClr>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Section Split Slide">
    <p:spTree>
      <p:nvGrpSpPr>
        <p:cNvPr id="1" name=""/>
        <p:cNvGrpSpPr/>
        <p:nvPr/>
      </p:nvGrpSpPr>
      <p:grpSpPr>
        <a:xfrm>
          <a:off x="0" y="0"/>
          <a:ext cx="0" cy="0"/>
          <a:chOff x="0" y="0"/>
          <a:chExt cx="0" cy="0"/>
        </a:xfrm>
      </p:grpSpPr>
      <p:sp>
        <p:nvSpPr>
          <p:cNvPr id="10" name="Rounded Rectangle 9"/>
          <p:cNvSpPr/>
          <p:nvPr userDrawn="1"/>
        </p:nvSpPr>
        <p:spPr bwMode="auto">
          <a:xfrm>
            <a:off x="533400" y="914400"/>
            <a:ext cx="8229600" cy="2895600"/>
          </a:xfrm>
          <a:prstGeom prst="roundRect">
            <a:avLst/>
          </a:prstGeom>
          <a:solidFill>
            <a:schemeClr val="tx1">
              <a:lumMod val="75000"/>
            </a:schemeClr>
          </a:solidFill>
          <a:ln w="9525" cap="flat" cmpd="sng" algn="ctr">
            <a:no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 name="Title 1"/>
          <p:cNvSpPr>
            <a:spLocks noGrp="1"/>
          </p:cNvSpPr>
          <p:nvPr>
            <p:ph type="title" hasCustomPrompt="1"/>
          </p:nvPr>
        </p:nvSpPr>
        <p:spPr>
          <a:xfrm>
            <a:off x="533400" y="914400"/>
            <a:ext cx="8229599" cy="2895600"/>
          </a:xfrm>
          <a:prstGeom prst="rect">
            <a:avLst/>
          </a:prstGeom>
        </p:spPr>
        <p:txBody>
          <a:bodyPr/>
          <a:lstStyle>
            <a:lvl1pPr>
              <a:defRPr sz="4000">
                <a:solidFill>
                  <a:schemeClr val="bg1"/>
                </a:solidFill>
              </a:defRPr>
            </a:lvl1pPr>
          </a:lstStyle>
          <a:p>
            <a:br>
              <a:rPr lang="en-US" dirty="0"/>
            </a:br>
            <a:br>
              <a:rPr lang="en-US" dirty="0"/>
            </a:br>
            <a:r>
              <a:rPr lang="en-US" dirty="0"/>
              <a:t>Click to edit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lete Blank Slide">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712787"/>
          </a:xfrm>
          <a:prstGeom prst="rect">
            <a:avLst/>
          </a:prstGeom>
        </p:spPr>
        <p:txBody>
          <a:bodyPr/>
          <a:lstStyle>
            <a:lvl1pPr>
              <a:defRPr sz="4000" b="1" baseline="0">
                <a:latin typeface="+mj-lt"/>
              </a:defRPr>
            </a:lvl1pPr>
          </a:lstStyle>
          <a:p>
            <a:r>
              <a:rPr lang="en-US" dirty="0"/>
              <a:t>Click to edit Master title style</a:t>
            </a:r>
          </a:p>
        </p:txBody>
      </p:sp>
      <p:sp>
        <p:nvSpPr>
          <p:cNvPr id="3" name="Content Placeholder 2"/>
          <p:cNvSpPr>
            <a:spLocks noGrp="1"/>
          </p:cNvSpPr>
          <p:nvPr>
            <p:ph idx="1"/>
          </p:nvPr>
        </p:nvSpPr>
        <p:spPr/>
        <p:txBody>
          <a:bodyPr/>
          <a:lstStyle>
            <a:lvl1pPr>
              <a:defRPr sz="2000">
                <a:solidFill>
                  <a:schemeClr val="tx1"/>
                </a:solidFill>
                <a:latin typeface="+mj-lt"/>
              </a:defRPr>
            </a:lvl1pPr>
            <a:lvl2pPr>
              <a:defRPr sz="2000">
                <a:solidFill>
                  <a:schemeClr val="tx1"/>
                </a:solidFill>
                <a:latin typeface="+mj-lt"/>
              </a:defRPr>
            </a:lvl2pPr>
            <a:lvl3pPr>
              <a:defRPr sz="2000">
                <a:solidFill>
                  <a:schemeClr val="tx1"/>
                </a:solidFill>
                <a:latin typeface="+mj-lt"/>
              </a:defRPr>
            </a:lvl3pPr>
            <a:lvl4pPr>
              <a:defRPr sz="2000">
                <a:solidFill>
                  <a:schemeClr val="tx1"/>
                </a:solidFill>
                <a:latin typeface="+mj-lt"/>
              </a:defRPr>
            </a:lvl4pPr>
            <a:lvl5pPr>
              <a:defRPr sz="2000">
                <a:solidFill>
                  <a:schemeClr val="tx1"/>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7200" y="914400"/>
            <a:ext cx="8232775" cy="5257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aphicFrame>
        <p:nvGraphicFramePr>
          <p:cNvPr id="3" name="Table 2"/>
          <p:cNvGraphicFramePr>
            <a:graphicFrameLocks noGrp="1"/>
          </p:cNvGraphicFramePr>
          <p:nvPr userDrawn="1"/>
        </p:nvGraphicFramePr>
        <p:xfrm>
          <a:off x="-19" y="5455920"/>
          <a:ext cx="9144019" cy="792480"/>
        </p:xfrm>
        <a:graphic>
          <a:graphicData uri="http://schemas.openxmlformats.org/drawingml/2006/table">
            <a:tbl>
              <a:tblPr firstRow="1" bandRow="1">
                <a:tableStyleId>{F5AB1C69-6EDB-4FF4-983F-18BD219EF322}</a:tableStyleId>
              </a:tblPr>
              <a:tblGrid>
                <a:gridCol w="315311">
                  <a:extLst>
                    <a:ext uri="{9D8B030D-6E8A-4147-A177-3AD203B41FA5}">
                      <a16:colId xmlns:a16="http://schemas.microsoft.com/office/drawing/2014/main" val="20000"/>
                    </a:ext>
                  </a:extLst>
                </a:gridCol>
                <a:gridCol w="315311">
                  <a:extLst>
                    <a:ext uri="{9D8B030D-6E8A-4147-A177-3AD203B41FA5}">
                      <a16:colId xmlns:a16="http://schemas.microsoft.com/office/drawing/2014/main" val="20001"/>
                    </a:ext>
                  </a:extLst>
                </a:gridCol>
                <a:gridCol w="315311">
                  <a:extLst>
                    <a:ext uri="{9D8B030D-6E8A-4147-A177-3AD203B41FA5}">
                      <a16:colId xmlns:a16="http://schemas.microsoft.com/office/drawing/2014/main" val="20002"/>
                    </a:ext>
                  </a:extLst>
                </a:gridCol>
                <a:gridCol w="315311">
                  <a:extLst>
                    <a:ext uri="{9D8B030D-6E8A-4147-A177-3AD203B41FA5}">
                      <a16:colId xmlns:a16="http://schemas.microsoft.com/office/drawing/2014/main" val="20003"/>
                    </a:ext>
                  </a:extLst>
                </a:gridCol>
                <a:gridCol w="315311">
                  <a:extLst>
                    <a:ext uri="{9D8B030D-6E8A-4147-A177-3AD203B41FA5}">
                      <a16:colId xmlns:a16="http://schemas.microsoft.com/office/drawing/2014/main" val="20004"/>
                    </a:ext>
                  </a:extLst>
                </a:gridCol>
                <a:gridCol w="315311">
                  <a:extLst>
                    <a:ext uri="{9D8B030D-6E8A-4147-A177-3AD203B41FA5}">
                      <a16:colId xmlns:a16="http://schemas.microsoft.com/office/drawing/2014/main" val="20005"/>
                    </a:ext>
                  </a:extLst>
                </a:gridCol>
                <a:gridCol w="315311">
                  <a:extLst>
                    <a:ext uri="{9D8B030D-6E8A-4147-A177-3AD203B41FA5}">
                      <a16:colId xmlns:a16="http://schemas.microsoft.com/office/drawing/2014/main" val="20006"/>
                    </a:ext>
                  </a:extLst>
                </a:gridCol>
                <a:gridCol w="315311">
                  <a:extLst>
                    <a:ext uri="{9D8B030D-6E8A-4147-A177-3AD203B41FA5}">
                      <a16:colId xmlns:a16="http://schemas.microsoft.com/office/drawing/2014/main" val="20007"/>
                    </a:ext>
                  </a:extLst>
                </a:gridCol>
                <a:gridCol w="315311">
                  <a:extLst>
                    <a:ext uri="{9D8B030D-6E8A-4147-A177-3AD203B41FA5}">
                      <a16:colId xmlns:a16="http://schemas.microsoft.com/office/drawing/2014/main" val="20008"/>
                    </a:ext>
                  </a:extLst>
                </a:gridCol>
                <a:gridCol w="315311">
                  <a:extLst>
                    <a:ext uri="{9D8B030D-6E8A-4147-A177-3AD203B41FA5}">
                      <a16:colId xmlns:a16="http://schemas.microsoft.com/office/drawing/2014/main" val="20009"/>
                    </a:ext>
                  </a:extLst>
                </a:gridCol>
                <a:gridCol w="315311">
                  <a:extLst>
                    <a:ext uri="{9D8B030D-6E8A-4147-A177-3AD203B41FA5}">
                      <a16:colId xmlns:a16="http://schemas.microsoft.com/office/drawing/2014/main" val="20010"/>
                    </a:ext>
                  </a:extLst>
                </a:gridCol>
                <a:gridCol w="315311">
                  <a:extLst>
                    <a:ext uri="{9D8B030D-6E8A-4147-A177-3AD203B41FA5}">
                      <a16:colId xmlns:a16="http://schemas.microsoft.com/office/drawing/2014/main" val="20011"/>
                    </a:ext>
                  </a:extLst>
                </a:gridCol>
                <a:gridCol w="315311">
                  <a:extLst>
                    <a:ext uri="{9D8B030D-6E8A-4147-A177-3AD203B41FA5}">
                      <a16:colId xmlns:a16="http://schemas.microsoft.com/office/drawing/2014/main" val="20012"/>
                    </a:ext>
                  </a:extLst>
                </a:gridCol>
                <a:gridCol w="315311">
                  <a:extLst>
                    <a:ext uri="{9D8B030D-6E8A-4147-A177-3AD203B41FA5}">
                      <a16:colId xmlns:a16="http://schemas.microsoft.com/office/drawing/2014/main" val="20013"/>
                    </a:ext>
                  </a:extLst>
                </a:gridCol>
                <a:gridCol w="315311">
                  <a:extLst>
                    <a:ext uri="{9D8B030D-6E8A-4147-A177-3AD203B41FA5}">
                      <a16:colId xmlns:a16="http://schemas.microsoft.com/office/drawing/2014/main" val="20014"/>
                    </a:ext>
                  </a:extLst>
                </a:gridCol>
                <a:gridCol w="315311">
                  <a:extLst>
                    <a:ext uri="{9D8B030D-6E8A-4147-A177-3AD203B41FA5}">
                      <a16:colId xmlns:a16="http://schemas.microsoft.com/office/drawing/2014/main" val="20015"/>
                    </a:ext>
                  </a:extLst>
                </a:gridCol>
                <a:gridCol w="315311">
                  <a:extLst>
                    <a:ext uri="{9D8B030D-6E8A-4147-A177-3AD203B41FA5}">
                      <a16:colId xmlns:a16="http://schemas.microsoft.com/office/drawing/2014/main" val="20016"/>
                    </a:ext>
                  </a:extLst>
                </a:gridCol>
                <a:gridCol w="315311">
                  <a:extLst>
                    <a:ext uri="{9D8B030D-6E8A-4147-A177-3AD203B41FA5}">
                      <a16:colId xmlns:a16="http://schemas.microsoft.com/office/drawing/2014/main" val="20017"/>
                    </a:ext>
                  </a:extLst>
                </a:gridCol>
                <a:gridCol w="315311">
                  <a:extLst>
                    <a:ext uri="{9D8B030D-6E8A-4147-A177-3AD203B41FA5}">
                      <a16:colId xmlns:a16="http://schemas.microsoft.com/office/drawing/2014/main" val="20018"/>
                    </a:ext>
                  </a:extLst>
                </a:gridCol>
                <a:gridCol w="315311">
                  <a:extLst>
                    <a:ext uri="{9D8B030D-6E8A-4147-A177-3AD203B41FA5}">
                      <a16:colId xmlns:a16="http://schemas.microsoft.com/office/drawing/2014/main" val="20019"/>
                    </a:ext>
                  </a:extLst>
                </a:gridCol>
                <a:gridCol w="315311">
                  <a:extLst>
                    <a:ext uri="{9D8B030D-6E8A-4147-A177-3AD203B41FA5}">
                      <a16:colId xmlns:a16="http://schemas.microsoft.com/office/drawing/2014/main" val="20020"/>
                    </a:ext>
                  </a:extLst>
                </a:gridCol>
                <a:gridCol w="315311">
                  <a:extLst>
                    <a:ext uri="{9D8B030D-6E8A-4147-A177-3AD203B41FA5}">
                      <a16:colId xmlns:a16="http://schemas.microsoft.com/office/drawing/2014/main" val="20021"/>
                    </a:ext>
                  </a:extLst>
                </a:gridCol>
                <a:gridCol w="315311">
                  <a:extLst>
                    <a:ext uri="{9D8B030D-6E8A-4147-A177-3AD203B41FA5}">
                      <a16:colId xmlns:a16="http://schemas.microsoft.com/office/drawing/2014/main" val="20022"/>
                    </a:ext>
                  </a:extLst>
                </a:gridCol>
                <a:gridCol w="315311">
                  <a:extLst>
                    <a:ext uri="{9D8B030D-6E8A-4147-A177-3AD203B41FA5}">
                      <a16:colId xmlns:a16="http://schemas.microsoft.com/office/drawing/2014/main" val="20023"/>
                    </a:ext>
                  </a:extLst>
                </a:gridCol>
                <a:gridCol w="315311">
                  <a:extLst>
                    <a:ext uri="{9D8B030D-6E8A-4147-A177-3AD203B41FA5}">
                      <a16:colId xmlns:a16="http://schemas.microsoft.com/office/drawing/2014/main" val="20024"/>
                    </a:ext>
                  </a:extLst>
                </a:gridCol>
                <a:gridCol w="315311">
                  <a:extLst>
                    <a:ext uri="{9D8B030D-6E8A-4147-A177-3AD203B41FA5}">
                      <a16:colId xmlns:a16="http://schemas.microsoft.com/office/drawing/2014/main" val="20025"/>
                    </a:ext>
                  </a:extLst>
                </a:gridCol>
                <a:gridCol w="315311">
                  <a:extLst>
                    <a:ext uri="{9D8B030D-6E8A-4147-A177-3AD203B41FA5}">
                      <a16:colId xmlns:a16="http://schemas.microsoft.com/office/drawing/2014/main" val="20026"/>
                    </a:ext>
                  </a:extLst>
                </a:gridCol>
                <a:gridCol w="315311">
                  <a:extLst>
                    <a:ext uri="{9D8B030D-6E8A-4147-A177-3AD203B41FA5}">
                      <a16:colId xmlns:a16="http://schemas.microsoft.com/office/drawing/2014/main" val="20027"/>
                    </a:ext>
                  </a:extLst>
                </a:gridCol>
                <a:gridCol w="315311">
                  <a:extLst>
                    <a:ext uri="{9D8B030D-6E8A-4147-A177-3AD203B41FA5}">
                      <a16:colId xmlns:a16="http://schemas.microsoft.com/office/drawing/2014/main" val="20028"/>
                    </a:ext>
                  </a:extLst>
                </a:gridCol>
              </a:tblGrid>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solidFill>
                          <a:schemeClr val="tx1">
                            <a:lumMod val="75000"/>
                          </a:schemeClr>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solidFill>
                          <a:schemeClr val="tx1">
                            <a:lumMod val="75000"/>
                          </a:schemeClr>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264160">
                <a:tc>
                  <a:txBody>
                    <a:bodyPr/>
                    <a:lstStyle/>
                    <a:p>
                      <a:endParaRPr lang="en-US" sz="10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bl>
          </a:graphicData>
        </a:graphic>
      </p:graphicFrame>
    </p:spTree>
  </p:cSld>
  <p:clrMap bg1="lt1" tx1="dk1" bg2="lt2" tx2="dk2" accent1="accent1" accent2="accent2" accent3="accent3" accent4="accent4" accent5="accent5" accent6="accent6" hlink="hlink" folHlink="folHlink"/>
  <p:sldLayoutIdLst>
    <p:sldLayoutId id="2147484511" r:id="rId1"/>
    <p:sldLayoutId id="2147484518" r:id="rId2"/>
    <p:sldLayoutId id="2147484512" r:id="rId3"/>
    <p:sldLayoutId id="2147484513" r:id="rId4"/>
    <p:sldLayoutId id="2147484519" r:id="rId5"/>
    <p:sldLayoutId id="2147484521" r:id="rId6"/>
  </p:sldLayoutIdLst>
  <p:hf hdr="0" ftr="0" dt="0"/>
  <p:txStyles>
    <p:titleStyle>
      <a:lvl1pPr algn="l" rtl="0" eaLnBrk="0" fontAlgn="base" hangingPunct="0">
        <a:lnSpc>
          <a:spcPct val="85000"/>
        </a:lnSpc>
        <a:spcBef>
          <a:spcPct val="0"/>
        </a:spcBef>
        <a:spcAft>
          <a:spcPct val="0"/>
        </a:spcAft>
        <a:defRPr sz="2400" b="1">
          <a:solidFill>
            <a:srgbClr val="000000"/>
          </a:solidFill>
          <a:latin typeface="+mj-lt"/>
          <a:ea typeface="+mj-ea"/>
          <a:cs typeface="+mj-cs"/>
        </a:defRPr>
      </a:lvl1pPr>
      <a:lvl2pPr algn="l" rtl="0" eaLnBrk="0" fontAlgn="base" hangingPunct="0">
        <a:lnSpc>
          <a:spcPct val="85000"/>
        </a:lnSpc>
        <a:spcBef>
          <a:spcPct val="0"/>
        </a:spcBef>
        <a:spcAft>
          <a:spcPct val="0"/>
        </a:spcAft>
        <a:defRPr sz="3000" b="1">
          <a:solidFill>
            <a:srgbClr val="000000"/>
          </a:solidFill>
          <a:latin typeface="Arial" charset="0"/>
        </a:defRPr>
      </a:lvl2pPr>
      <a:lvl3pPr algn="l" rtl="0" eaLnBrk="0" fontAlgn="base" hangingPunct="0">
        <a:lnSpc>
          <a:spcPct val="85000"/>
        </a:lnSpc>
        <a:spcBef>
          <a:spcPct val="0"/>
        </a:spcBef>
        <a:spcAft>
          <a:spcPct val="0"/>
        </a:spcAft>
        <a:defRPr sz="3000" b="1">
          <a:solidFill>
            <a:srgbClr val="000000"/>
          </a:solidFill>
          <a:latin typeface="Arial" charset="0"/>
        </a:defRPr>
      </a:lvl3pPr>
      <a:lvl4pPr algn="l" rtl="0" eaLnBrk="0" fontAlgn="base" hangingPunct="0">
        <a:lnSpc>
          <a:spcPct val="85000"/>
        </a:lnSpc>
        <a:spcBef>
          <a:spcPct val="0"/>
        </a:spcBef>
        <a:spcAft>
          <a:spcPct val="0"/>
        </a:spcAft>
        <a:defRPr sz="3000" b="1">
          <a:solidFill>
            <a:srgbClr val="000000"/>
          </a:solidFill>
          <a:latin typeface="Arial" charset="0"/>
        </a:defRPr>
      </a:lvl4pPr>
      <a:lvl5pPr algn="l" rtl="0" eaLnBrk="0" fontAlgn="base" hangingPunct="0">
        <a:lnSpc>
          <a:spcPct val="85000"/>
        </a:lnSpc>
        <a:spcBef>
          <a:spcPct val="0"/>
        </a:spcBef>
        <a:spcAft>
          <a:spcPct val="0"/>
        </a:spcAft>
        <a:defRPr sz="3000" b="1">
          <a:solidFill>
            <a:srgbClr val="000000"/>
          </a:solidFill>
          <a:latin typeface="Arial" charset="0"/>
        </a:defRPr>
      </a:lvl5pPr>
      <a:lvl6pPr marL="457200" algn="l" rtl="0" fontAlgn="base">
        <a:lnSpc>
          <a:spcPct val="85000"/>
        </a:lnSpc>
        <a:spcBef>
          <a:spcPct val="0"/>
        </a:spcBef>
        <a:spcAft>
          <a:spcPct val="0"/>
        </a:spcAft>
        <a:defRPr sz="3000" b="1">
          <a:solidFill>
            <a:srgbClr val="646464"/>
          </a:solidFill>
          <a:latin typeface="Arial" charset="0"/>
        </a:defRPr>
      </a:lvl6pPr>
      <a:lvl7pPr marL="914400" algn="l" rtl="0" fontAlgn="base">
        <a:lnSpc>
          <a:spcPct val="85000"/>
        </a:lnSpc>
        <a:spcBef>
          <a:spcPct val="0"/>
        </a:spcBef>
        <a:spcAft>
          <a:spcPct val="0"/>
        </a:spcAft>
        <a:defRPr sz="3000" b="1">
          <a:solidFill>
            <a:srgbClr val="646464"/>
          </a:solidFill>
          <a:latin typeface="Arial" charset="0"/>
        </a:defRPr>
      </a:lvl7pPr>
      <a:lvl8pPr marL="1371600" algn="l" rtl="0" fontAlgn="base">
        <a:lnSpc>
          <a:spcPct val="85000"/>
        </a:lnSpc>
        <a:spcBef>
          <a:spcPct val="0"/>
        </a:spcBef>
        <a:spcAft>
          <a:spcPct val="0"/>
        </a:spcAft>
        <a:defRPr sz="3000" b="1">
          <a:solidFill>
            <a:srgbClr val="646464"/>
          </a:solidFill>
          <a:latin typeface="Arial" charset="0"/>
        </a:defRPr>
      </a:lvl8pPr>
      <a:lvl9pPr marL="1828800" algn="l" rtl="0" fontAlgn="base">
        <a:lnSpc>
          <a:spcPct val="85000"/>
        </a:lnSpc>
        <a:spcBef>
          <a:spcPct val="0"/>
        </a:spcBef>
        <a:spcAft>
          <a:spcPct val="0"/>
        </a:spcAft>
        <a:defRPr sz="3000" b="1">
          <a:solidFill>
            <a:srgbClr val="646464"/>
          </a:solidFill>
          <a:latin typeface="Arial" charset="0"/>
        </a:defRPr>
      </a:lvl9pPr>
    </p:titleStyle>
    <p:bodyStyle>
      <a:lvl1pPr marL="171450" indent="-171450" algn="l" rtl="0" eaLnBrk="0" fontAlgn="base" hangingPunct="0">
        <a:spcBef>
          <a:spcPts val="900"/>
        </a:spcBef>
        <a:spcAft>
          <a:spcPct val="0"/>
        </a:spcAft>
        <a:buClr>
          <a:schemeClr val="accent6">
            <a:lumMod val="50000"/>
          </a:schemeClr>
        </a:buClr>
        <a:buSzPct val="81000"/>
        <a:buFont typeface="Wingdings" pitchFamily="2" charset="2"/>
        <a:buChar char="Ø"/>
        <a:defRPr sz="1600">
          <a:solidFill>
            <a:srgbClr val="000000"/>
          </a:solidFill>
          <a:latin typeface="Calibri" pitchFamily="34" charset="0"/>
          <a:ea typeface="+mn-ea"/>
          <a:cs typeface="+mn-cs"/>
        </a:defRPr>
      </a:lvl1pPr>
      <a:lvl2pPr marL="342900" indent="-171450" algn="l" rtl="0" eaLnBrk="0" fontAlgn="base" hangingPunct="0">
        <a:spcBef>
          <a:spcPts val="900"/>
        </a:spcBef>
        <a:spcAft>
          <a:spcPct val="0"/>
        </a:spcAft>
        <a:buClr>
          <a:schemeClr val="accent6">
            <a:lumMod val="50000"/>
          </a:schemeClr>
        </a:buClr>
        <a:buSzPct val="81000"/>
        <a:buFont typeface="Wingdings" pitchFamily="2" charset="2"/>
        <a:buChar char="§"/>
        <a:defRPr sz="1600">
          <a:solidFill>
            <a:srgbClr val="000000"/>
          </a:solidFill>
          <a:latin typeface="Calibri" pitchFamily="34" charset="0"/>
        </a:defRPr>
      </a:lvl2pPr>
      <a:lvl3pPr marL="514350" indent="-171450" algn="l" rtl="0" eaLnBrk="0" fontAlgn="base" hangingPunct="0">
        <a:spcBef>
          <a:spcPts val="900"/>
        </a:spcBef>
        <a:spcAft>
          <a:spcPct val="0"/>
        </a:spcAft>
        <a:buClr>
          <a:schemeClr val="accent6">
            <a:lumMod val="50000"/>
          </a:schemeClr>
        </a:buClr>
        <a:buSzPct val="81000"/>
        <a:buFont typeface="Symbol" pitchFamily="18" charset="2"/>
        <a:buChar char="-"/>
        <a:defRPr sz="1600">
          <a:solidFill>
            <a:srgbClr val="000000"/>
          </a:solidFill>
          <a:latin typeface="Calibri" pitchFamily="34" charset="0"/>
        </a:defRPr>
      </a:lvl3pPr>
      <a:lvl4pPr marL="685800" indent="-171450" algn="l" rtl="0" eaLnBrk="0" fontAlgn="base" hangingPunct="0">
        <a:spcBef>
          <a:spcPts val="900"/>
        </a:spcBef>
        <a:spcAft>
          <a:spcPct val="0"/>
        </a:spcAft>
        <a:buClr>
          <a:schemeClr val="accent6">
            <a:lumMod val="50000"/>
          </a:schemeClr>
        </a:buClr>
        <a:buSzPct val="81000"/>
        <a:buFont typeface="Wingdings" pitchFamily="2" charset="2"/>
        <a:buChar char="§"/>
        <a:defRPr sz="1600">
          <a:solidFill>
            <a:srgbClr val="000000"/>
          </a:solidFill>
          <a:latin typeface="Calibri" pitchFamily="34" charset="0"/>
        </a:defRPr>
      </a:lvl4pPr>
      <a:lvl5pPr marL="857250" indent="-171450" algn="l" rtl="0" eaLnBrk="0" fontAlgn="base" hangingPunct="0">
        <a:spcBef>
          <a:spcPts val="900"/>
        </a:spcBef>
        <a:spcAft>
          <a:spcPct val="0"/>
        </a:spcAft>
        <a:buClr>
          <a:schemeClr val="accent6">
            <a:lumMod val="50000"/>
          </a:schemeClr>
        </a:buClr>
        <a:buSzPct val="81000"/>
        <a:buFont typeface="Wingdings" pitchFamily="2" charset="2"/>
        <a:buChar char="§"/>
        <a:defRPr sz="1600">
          <a:solidFill>
            <a:srgbClr val="000000"/>
          </a:solidFill>
          <a:latin typeface="Calibri" pitchFamily="34" charset="0"/>
        </a:defRPr>
      </a:lvl5pPr>
      <a:lvl6pPr marL="2257425" indent="-357188" algn="l" rtl="0" fontAlgn="base">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fontAlgn="base">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fontAlgn="base">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fontAlgn="base">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1"/>
          </p:nvPr>
        </p:nvSpPr>
        <p:spPr/>
        <p:txBody>
          <a:bodyPr/>
          <a:lstStyle/>
          <a:p>
            <a:r>
              <a:rPr lang="en-US" dirty="0"/>
              <a:t>May 2017</a:t>
            </a:r>
          </a:p>
        </p:txBody>
      </p:sp>
      <p:sp>
        <p:nvSpPr>
          <p:cNvPr id="3075" name="Rectangle 3"/>
          <p:cNvSpPr>
            <a:spLocks noGrp="1" noChangeArrowheads="1"/>
          </p:cNvSpPr>
          <p:nvPr>
            <p:ph type="body" idx="1"/>
          </p:nvPr>
        </p:nvSpPr>
        <p:spPr/>
        <p:txBody>
          <a:bodyPr/>
          <a:lstStyle/>
          <a:p>
            <a:endParaRPr lang="en-US" dirty="0"/>
          </a:p>
        </p:txBody>
      </p:sp>
      <p:sp>
        <p:nvSpPr>
          <p:cNvPr id="7" name="Text Placeholder 6"/>
          <p:cNvSpPr>
            <a:spLocks noGrp="1"/>
          </p:cNvSpPr>
          <p:nvPr>
            <p:ph type="body" idx="12"/>
          </p:nvPr>
        </p:nvSpPr>
        <p:spPr/>
        <p:txBody>
          <a:bodyPr/>
          <a:lstStyle/>
          <a:p>
            <a:r>
              <a:rPr lang="en-US" dirty="0" err="1"/>
              <a:t>Merchanting</a:t>
            </a:r>
            <a:r>
              <a:rPr lang="en-US" dirty="0"/>
              <a:t> Trade</a:t>
            </a:r>
          </a:p>
          <a:p>
            <a:r>
              <a:rPr lang="en-US" sz="2400" dirty="0"/>
              <a:t>An Insight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a:t>Merchanting Trade</a:t>
            </a:r>
            <a:endParaRPr lang="en-GB" dirty="0"/>
          </a:p>
        </p:txBody>
      </p:sp>
      <p:sp>
        <p:nvSpPr>
          <p:cNvPr id="5125" name="Rectangle 3"/>
          <p:cNvSpPr>
            <a:spLocks noGrp="1" noChangeArrowheads="1"/>
          </p:cNvSpPr>
          <p:nvPr>
            <p:ph idx="1"/>
          </p:nvPr>
        </p:nvSpPr>
        <p:spPr/>
        <p:txBody>
          <a:bodyPr>
            <a:normAutofit lnSpcReduction="10000"/>
          </a:bodyPr>
          <a:lstStyle/>
          <a:p>
            <a:r>
              <a:rPr lang="en-IN" dirty="0" err="1"/>
              <a:t>Merchanting</a:t>
            </a:r>
            <a:r>
              <a:rPr lang="en-IN" dirty="0"/>
              <a:t> Trade concept was introduced to promote international trade</a:t>
            </a:r>
          </a:p>
          <a:p>
            <a:r>
              <a:rPr lang="en-IN" dirty="0"/>
              <a:t>In simple terms, </a:t>
            </a:r>
            <a:r>
              <a:rPr lang="en-IN" dirty="0" err="1"/>
              <a:t>Merchanting</a:t>
            </a:r>
            <a:r>
              <a:rPr lang="en-IN" dirty="0"/>
              <a:t> trade transaction is one which involves shipment of goods from one foreign country to another foreign country involving an Indian Intermediary</a:t>
            </a:r>
          </a:p>
          <a:p>
            <a:r>
              <a:rPr lang="en-IN" dirty="0"/>
              <a:t>RBI has issued a </a:t>
            </a:r>
            <a:r>
              <a:rPr lang="en-IN" b="1" dirty="0"/>
              <a:t>Circular No. 115</a:t>
            </a:r>
            <a:r>
              <a:rPr lang="en-IN" dirty="0"/>
              <a:t> dated 28.03.2014 providing the revised guidelines with respect to </a:t>
            </a:r>
            <a:r>
              <a:rPr lang="en-IN" dirty="0" err="1"/>
              <a:t>Merchanting</a:t>
            </a:r>
            <a:r>
              <a:rPr lang="en-IN" dirty="0"/>
              <a:t> Trade Transactions</a:t>
            </a:r>
          </a:p>
          <a:p>
            <a:r>
              <a:rPr lang="en-IN" dirty="0"/>
              <a:t>For a trade to be classified as </a:t>
            </a:r>
            <a:r>
              <a:rPr lang="en-IN" dirty="0" err="1"/>
              <a:t>Merchanting</a:t>
            </a:r>
            <a:r>
              <a:rPr lang="en-IN" dirty="0"/>
              <a:t> trade following conditions should be satisfied:</a:t>
            </a:r>
          </a:p>
          <a:p>
            <a:pPr lvl="1"/>
            <a:r>
              <a:rPr lang="en-IN" dirty="0"/>
              <a:t>Goods acquired should not enter the DTA of the Importing Country  viz. India (separate conditions provided for Nepal &amp; Bhutan)</a:t>
            </a:r>
          </a:p>
          <a:p>
            <a:pPr lvl="1"/>
            <a:r>
              <a:rPr lang="en-IN" dirty="0"/>
              <a:t>The state of the goods should not undergo any transformation</a:t>
            </a:r>
          </a:p>
          <a:p>
            <a:pPr lvl="1"/>
            <a:r>
              <a:rPr lang="en-IN" dirty="0"/>
              <a:t>Goods are permitted for exports/ imports under the prevailing FTP as on the date of shipment and all the rules and regulations applicable to exports (except Export Declaration Form)/ imports (except Bill of Entry) are complied with</a:t>
            </a:r>
          </a:p>
          <a:p>
            <a:pPr lvl="1"/>
            <a:r>
              <a:rPr lang="en-IN" dirty="0"/>
              <a:t>The entire transaction is required to be completed within 9 months and there should not be any outlay of foreign exchange beyond four months</a:t>
            </a:r>
          </a:p>
        </p:txBody>
      </p:sp>
    </p:spTree>
    <p:extLst>
      <p:ext uri="{BB962C8B-B14F-4D97-AF65-F5344CB8AC3E}">
        <p14:creationId xmlns:p14="http://schemas.microsoft.com/office/powerpoint/2010/main" val="355185978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a:t>Merchanting Trade</a:t>
            </a:r>
            <a:endParaRPr lang="en-GB" dirty="0"/>
          </a:p>
        </p:txBody>
      </p:sp>
      <p:sp>
        <p:nvSpPr>
          <p:cNvPr id="5125" name="Rectangle 3"/>
          <p:cNvSpPr>
            <a:spLocks noGrp="1" noChangeArrowheads="1"/>
          </p:cNvSpPr>
          <p:nvPr>
            <p:ph idx="1"/>
          </p:nvPr>
        </p:nvSpPr>
        <p:spPr/>
        <p:txBody>
          <a:bodyPr/>
          <a:lstStyle/>
          <a:p>
            <a:pPr lvl="1"/>
            <a:r>
              <a:rPr lang="en-IN"/>
              <a:t>Any advance payment for the import leg beyond USD 200,000/- per transaction is required to be paid against bank guarantee / Letter of Credit (LC) from an international bank of repute except where payment for export leg has been received in advance</a:t>
            </a:r>
          </a:p>
          <a:p>
            <a:pPr lvl="1"/>
            <a:r>
              <a:rPr lang="en-IN"/>
              <a:t>The Authorised Dealer (AD) Bank involved should manage both import and export legs of the transaction and should ensure one-to-one matching in case of each merchanting trade transaction</a:t>
            </a:r>
          </a:p>
          <a:p>
            <a:pPr lvl="1"/>
            <a:r>
              <a:rPr lang="en-IN"/>
              <a:t>Any default in any of the legs of the transaction would be reported by the AD to Regional Office of RBI on half yearly basis</a:t>
            </a:r>
          </a:p>
          <a:p>
            <a:pPr lvl="1"/>
            <a:r>
              <a:rPr lang="en-IN"/>
              <a:t>It is essential that the merchanting traders have to be genuine traders of goods and not mere financial  intermediaries and that the transaction should result in reasonable profits to the trader</a:t>
            </a:r>
          </a:p>
          <a:p>
            <a:pPr lvl="1"/>
            <a:r>
              <a:rPr lang="en-IN"/>
              <a:t>There should be no change in substance of the goods which are being imported from one country and directly being exported to another country</a:t>
            </a:r>
          </a:p>
          <a:p>
            <a:pPr lvl="1"/>
            <a:r>
              <a:rPr lang="en-IN"/>
              <a:t>Merchanting trade transactions shall be reported on gross basis </a:t>
            </a:r>
            <a:endParaRPr lang="en-IN" dirty="0"/>
          </a:p>
        </p:txBody>
      </p:sp>
    </p:spTree>
    <p:extLst>
      <p:ext uri="{BB962C8B-B14F-4D97-AF65-F5344CB8AC3E}">
        <p14:creationId xmlns:p14="http://schemas.microsoft.com/office/powerpoint/2010/main" val="355185978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a:t>Merchanting Trade</a:t>
            </a:r>
            <a:endParaRPr lang="en-GB" dirty="0"/>
          </a:p>
        </p:txBody>
      </p:sp>
      <p:sp>
        <p:nvSpPr>
          <p:cNvPr id="5125" name="Rectangle 3"/>
          <p:cNvSpPr>
            <a:spLocks noGrp="1" noChangeArrowheads="1"/>
          </p:cNvSpPr>
          <p:nvPr>
            <p:ph idx="1"/>
          </p:nvPr>
        </p:nvSpPr>
        <p:spPr/>
        <p:txBody>
          <a:bodyPr/>
          <a:lstStyle/>
          <a:p>
            <a:r>
              <a:rPr lang="en-IN" dirty="0"/>
              <a:t>With respect to </a:t>
            </a:r>
            <a:r>
              <a:rPr lang="en-IN" dirty="0" err="1"/>
              <a:t>Merchanting</a:t>
            </a:r>
            <a:r>
              <a:rPr lang="en-IN" dirty="0"/>
              <a:t> Trade Transaction with Nepal and Bhutan, the condition that the goods should not enter the DTA cannot be complied with. Hence, reference may be drawn to the </a:t>
            </a:r>
            <a:r>
              <a:rPr lang="en-IN" b="1" dirty="0"/>
              <a:t>RBI Circular No. 97 </a:t>
            </a:r>
            <a:r>
              <a:rPr lang="en-IN" dirty="0"/>
              <a:t>dated 30.04.2015 whereby, considering that the two countries are landlocked, there is a facility of transit trade. As per the said mechanism, the goods are imported from third countries by Nepal and Bhutan through India under the cover of Customs Transit Declarations in terms of the Government of India Treaty of Transit with the two nations: </a:t>
            </a:r>
          </a:p>
          <a:p>
            <a:pPr lvl="1"/>
            <a:r>
              <a:rPr lang="en-IN" dirty="0"/>
              <a:t>Agreement on Trade Commerce and Transit between the Government of Republic of India and the Royal Government of Bhutan</a:t>
            </a:r>
          </a:p>
          <a:p>
            <a:pPr lvl="1"/>
            <a:r>
              <a:rPr lang="en-IN" dirty="0"/>
              <a:t>The Treaty of Transit between His </a:t>
            </a:r>
            <a:r>
              <a:rPr lang="en-IN" dirty="0" err="1"/>
              <a:t>Majest’s</a:t>
            </a:r>
            <a:r>
              <a:rPr lang="en-IN" dirty="0"/>
              <a:t> Government of Nepal and the Government of Nepal </a:t>
            </a:r>
          </a:p>
          <a:p>
            <a:r>
              <a:rPr lang="en-IN" dirty="0"/>
              <a:t>It is clarified that goods consigned to the importers of Nepal and Bhutan from third countries under </a:t>
            </a:r>
            <a:r>
              <a:rPr lang="en-IN" dirty="0" err="1"/>
              <a:t>Merchanting</a:t>
            </a:r>
            <a:r>
              <a:rPr lang="en-IN" dirty="0"/>
              <a:t> trade from India would qualify as traffic-in-transit, if the goods are otherwise compliant with the provisions of the India-Nepal Treaty of Transit and Indo-Bhutan Treaty of Transit respectively.</a:t>
            </a:r>
          </a:p>
        </p:txBody>
      </p:sp>
    </p:spTree>
    <p:extLst>
      <p:ext uri="{BB962C8B-B14F-4D97-AF65-F5344CB8AC3E}">
        <p14:creationId xmlns:p14="http://schemas.microsoft.com/office/powerpoint/2010/main" val="355185978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r>
              <a:rPr lang="en-IN"/>
              <a:t>Merchanting Trade</a:t>
            </a:r>
            <a:endParaRPr lang="en-US" dirty="0"/>
          </a:p>
        </p:txBody>
      </p:sp>
      <p:sp>
        <p:nvSpPr>
          <p:cNvPr id="18" name="Rectangle 3"/>
          <p:cNvSpPr>
            <a:spLocks noGrp="1" noChangeArrowheads="1"/>
          </p:cNvSpPr>
          <p:nvPr>
            <p:ph idx="1"/>
          </p:nvPr>
        </p:nvSpPr>
        <p:spPr/>
        <p:txBody>
          <a:bodyPr/>
          <a:lstStyle/>
          <a:p>
            <a:r>
              <a:rPr lang="en-US" dirty="0"/>
              <a:t>Process Flow</a:t>
            </a:r>
            <a:endParaRPr lang="en-IN" dirty="0"/>
          </a:p>
        </p:txBody>
      </p:sp>
      <p:sp>
        <p:nvSpPr>
          <p:cNvPr id="5" name="Rounded Rectangle 4"/>
          <p:cNvSpPr/>
          <p:nvPr/>
        </p:nvSpPr>
        <p:spPr bwMode="auto">
          <a:xfrm>
            <a:off x="3428992" y="4357694"/>
            <a:ext cx="1928826" cy="1214446"/>
          </a:xfrm>
          <a:prstGeom prst="roundRect">
            <a:avLst/>
          </a:prstGeom>
          <a:solidFill>
            <a:schemeClr val="accent1"/>
          </a:solidFill>
          <a:ln w="19050" cap="flat" cmpd="sng" algn="ctr">
            <a:solidFill>
              <a:schemeClr val="accent2">
                <a:lumMod val="75000"/>
              </a:schemeClr>
            </a:solidFill>
            <a:prstDash val="solid"/>
            <a:round/>
            <a:headEnd type="none" w="med" len="med"/>
            <a:tailEnd type="triangle" w="med" len="med"/>
          </a:ln>
          <a:effectLst/>
        </p:spPr>
        <p:txBody>
          <a:bodyPr vert="horz" wrap="square" lIns="91440" tIns="0" rIns="9144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800" b="1" dirty="0">
                <a:solidFill>
                  <a:schemeClr val="bg1"/>
                </a:solidFill>
                <a:latin typeface="Arial Narrow" pitchFamily="34" charset="0"/>
              </a:rPr>
              <a:t>Indian Trader</a:t>
            </a:r>
            <a:endParaRPr kumimoji="0" lang="en-US" sz="1800" b="1" i="0" u="none" strike="noStrike" cap="none" normalizeH="0" baseline="0" dirty="0">
              <a:ln>
                <a:noFill/>
              </a:ln>
              <a:solidFill>
                <a:schemeClr val="bg1"/>
              </a:solidFill>
              <a:effectLst/>
              <a:latin typeface="Arial Narrow" pitchFamily="34" charset="0"/>
            </a:endParaRPr>
          </a:p>
        </p:txBody>
      </p:sp>
      <p:sp>
        <p:nvSpPr>
          <p:cNvPr id="10" name="Rounded Rectangle 9"/>
          <p:cNvSpPr/>
          <p:nvPr/>
        </p:nvSpPr>
        <p:spPr bwMode="auto">
          <a:xfrm>
            <a:off x="642910" y="1785926"/>
            <a:ext cx="1828800" cy="729421"/>
          </a:xfrm>
          <a:prstGeom prst="roundRect">
            <a:avLst/>
          </a:prstGeom>
          <a:solidFill>
            <a:schemeClr val="accent1"/>
          </a:solidFill>
          <a:ln w="19050" cap="flat" cmpd="sng" algn="ctr">
            <a:solidFill>
              <a:schemeClr val="accent2">
                <a:lumMod val="75000"/>
              </a:schemeClr>
            </a:solidFill>
            <a:prstDash val="solid"/>
            <a:round/>
            <a:headEnd type="none" w="med" len="med"/>
            <a:tailEnd type="triangle" w="med" len="med"/>
          </a:ln>
          <a:effectLst/>
        </p:spPr>
        <p:txBody>
          <a:bodyPr vert="horz" wrap="square" lIns="91440" tIns="0" rIns="91440" bIns="0" numCol="1" rtlCol="0" anchor="ctr" anchorCtr="0" compatLnSpc="1">
            <a:prstTxWarp prst="textNoShape">
              <a:avLst/>
            </a:prstTxWarp>
          </a:bodyPr>
          <a:lstStyle/>
          <a:p>
            <a:pPr algn="ctr" eaLnBrk="1" hangingPunct="1"/>
            <a:r>
              <a:rPr lang="en-US" sz="1800" b="1" dirty="0">
                <a:solidFill>
                  <a:schemeClr val="bg1"/>
                </a:solidFill>
                <a:latin typeface="Arial Narrow" pitchFamily="34" charset="0"/>
              </a:rPr>
              <a:t>Overseas Exporter</a:t>
            </a:r>
          </a:p>
        </p:txBody>
      </p:sp>
      <p:sp>
        <p:nvSpPr>
          <p:cNvPr id="13" name="Rounded Rectangle 12"/>
          <p:cNvSpPr/>
          <p:nvPr/>
        </p:nvSpPr>
        <p:spPr bwMode="auto">
          <a:xfrm>
            <a:off x="6738910" y="1785926"/>
            <a:ext cx="1828800" cy="729421"/>
          </a:xfrm>
          <a:prstGeom prst="roundRect">
            <a:avLst/>
          </a:prstGeom>
          <a:solidFill>
            <a:schemeClr val="accent1"/>
          </a:solidFill>
          <a:ln w="19050" cap="flat" cmpd="sng" algn="ctr">
            <a:solidFill>
              <a:schemeClr val="accent2">
                <a:lumMod val="75000"/>
              </a:schemeClr>
            </a:solidFill>
            <a:prstDash val="solid"/>
            <a:round/>
            <a:headEnd type="none" w="med" len="med"/>
            <a:tailEnd type="triangle" w="med" len="med"/>
          </a:ln>
          <a:effectLst/>
        </p:spPr>
        <p:txBody>
          <a:bodyPr vert="horz" wrap="square" lIns="91440" tIns="0" rIns="91440" bIns="0" numCol="1" rtlCol="0" anchor="ctr" anchorCtr="0" compatLnSpc="1">
            <a:prstTxWarp prst="textNoShape">
              <a:avLst/>
            </a:prstTxWarp>
          </a:bodyPr>
          <a:lstStyle/>
          <a:p>
            <a:pPr algn="ctr" eaLnBrk="1" hangingPunct="1"/>
            <a:r>
              <a:rPr lang="en-US" sz="1800" b="1" dirty="0">
                <a:solidFill>
                  <a:schemeClr val="bg1"/>
                </a:solidFill>
                <a:latin typeface="Arial Narrow" pitchFamily="34" charset="0"/>
              </a:rPr>
              <a:t>Overseas Importer</a:t>
            </a:r>
          </a:p>
        </p:txBody>
      </p:sp>
      <p:cxnSp>
        <p:nvCxnSpPr>
          <p:cNvPr id="30" name="Straight Arrow Connector 29"/>
          <p:cNvCxnSpPr/>
          <p:nvPr/>
        </p:nvCxnSpPr>
        <p:spPr bwMode="auto">
          <a:xfrm>
            <a:off x="2500298" y="2143116"/>
            <a:ext cx="4267200" cy="0"/>
          </a:xfrm>
          <a:prstGeom prst="straightConnector1">
            <a:avLst/>
          </a:prstGeom>
          <a:solidFill>
            <a:schemeClr val="accent1"/>
          </a:solidFill>
          <a:ln w="31750" cap="flat" cmpd="sng" algn="ctr">
            <a:solidFill>
              <a:schemeClr val="accent2">
                <a:lumMod val="75000"/>
              </a:schemeClr>
            </a:solidFill>
            <a:prstDash val="solid"/>
            <a:round/>
            <a:headEnd type="none" w="med" len="med"/>
            <a:tailEnd type="arrow"/>
          </a:ln>
          <a:effectLst/>
        </p:spPr>
      </p:cxnSp>
      <p:sp>
        <p:nvSpPr>
          <p:cNvPr id="42" name="TextBox 41"/>
          <p:cNvSpPr txBox="1"/>
          <p:nvPr/>
        </p:nvSpPr>
        <p:spPr>
          <a:xfrm>
            <a:off x="3143240" y="2000240"/>
            <a:ext cx="2419368" cy="2769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IN" sz="1200" dirty="0"/>
              <a:t>Goods Shipment</a:t>
            </a:r>
          </a:p>
        </p:txBody>
      </p:sp>
      <p:sp>
        <p:nvSpPr>
          <p:cNvPr id="44" name="TextBox 43"/>
          <p:cNvSpPr txBox="1"/>
          <p:nvPr/>
        </p:nvSpPr>
        <p:spPr>
          <a:xfrm>
            <a:off x="6012160" y="4581128"/>
            <a:ext cx="1062046" cy="2769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IN" sz="1200" dirty="0"/>
              <a:t>Payment</a:t>
            </a:r>
          </a:p>
        </p:txBody>
      </p:sp>
      <p:sp>
        <p:nvSpPr>
          <p:cNvPr id="49" name="TextBox 48"/>
          <p:cNvSpPr txBox="1"/>
          <p:nvPr/>
        </p:nvSpPr>
        <p:spPr>
          <a:xfrm>
            <a:off x="2123728" y="4581128"/>
            <a:ext cx="1062046" cy="2769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IN" sz="1200" dirty="0"/>
              <a:t>Payment</a:t>
            </a:r>
          </a:p>
        </p:txBody>
      </p:sp>
      <p:sp>
        <p:nvSpPr>
          <p:cNvPr id="19" name="TextBox 18"/>
          <p:cNvSpPr txBox="1"/>
          <p:nvPr/>
        </p:nvSpPr>
        <p:spPr>
          <a:xfrm>
            <a:off x="2555776" y="1124744"/>
            <a:ext cx="2160240" cy="954107"/>
          </a:xfrm>
          <a:prstGeom prst="rect">
            <a:avLst/>
          </a:prstGeom>
          <a:noFill/>
        </p:spPr>
        <p:txBody>
          <a:bodyPr wrap="square" rtlCol="0">
            <a:spAutoFit/>
          </a:bodyPr>
          <a:lstStyle/>
          <a:p>
            <a:r>
              <a:rPr lang="en-US" sz="1400" dirty="0"/>
              <a:t>Overseas exporter’s invoice to be replaced with invoice by Indian Entity</a:t>
            </a:r>
          </a:p>
        </p:txBody>
      </p:sp>
      <p:cxnSp>
        <p:nvCxnSpPr>
          <p:cNvPr id="21" name="Shape 20"/>
          <p:cNvCxnSpPr>
            <a:stCxn id="5" idx="1"/>
            <a:endCxn id="10" idx="2"/>
          </p:cNvCxnSpPr>
          <p:nvPr/>
        </p:nvCxnSpPr>
        <p:spPr bwMode="auto">
          <a:xfrm rot="10800000">
            <a:off x="1557310" y="2515347"/>
            <a:ext cx="1871682" cy="2449570"/>
          </a:xfrm>
          <a:prstGeom prst="bentConnector2">
            <a:avLst/>
          </a:prstGeom>
          <a:solidFill>
            <a:schemeClr val="accent1"/>
          </a:solidFill>
          <a:ln w="31750" cap="flat" cmpd="sng" algn="ctr">
            <a:solidFill>
              <a:schemeClr val="accent2">
                <a:lumMod val="75000"/>
              </a:schemeClr>
            </a:solidFill>
            <a:prstDash val="solid"/>
            <a:round/>
            <a:headEnd type="none" w="med" len="med"/>
            <a:tailEnd type="arrow"/>
          </a:ln>
          <a:effectLst/>
        </p:spPr>
      </p:cxnSp>
      <p:cxnSp>
        <p:nvCxnSpPr>
          <p:cNvPr id="24" name="Elbow Connector 23"/>
          <p:cNvCxnSpPr/>
          <p:nvPr/>
        </p:nvCxnSpPr>
        <p:spPr bwMode="auto">
          <a:xfrm rot="16200000" flipV="1">
            <a:off x="899592" y="2708920"/>
            <a:ext cx="2664296" cy="2376264"/>
          </a:xfrm>
          <a:prstGeom prst="bentConnector3">
            <a:avLst>
              <a:gd name="adj1" fmla="val -2206"/>
            </a:avLst>
          </a:prstGeom>
          <a:solidFill>
            <a:schemeClr val="accent1"/>
          </a:solidFill>
          <a:ln w="31750" cap="flat" cmpd="sng" algn="ctr">
            <a:solidFill>
              <a:schemeClr val="accent2">
                <a:lumMod val="75000"/>
              </a:schemeClr>
            </a:solidFill>
            <a:prstDash val="dash"/>
            <a:round/>
            <a:headEnd type="none" w="med" len="med"/>
            <a:tailEnd type="arrow"/>
          </a:ln>
          <a:effectLst/>
        </p:spPr>
      </p:cxnSp>
      <p:sp>
        <p:nvSpPr>
          <p:cNvPr id="26" name="TextBox 25"/>
          <p:cNvSpPr txBox="1"/>
          <p:nvPr/>
        </p:nvSpPr>
        <p:spPr>
          <a:xfrm>
            <a:off x="1043608" y="5373216"/>
            <a:ext cx="2160240" cy="954107"/>
          </a:xfrm>
          <a:prstGeom prst="rect">
            <a:avLst/>
          </a:prstGeom>
          <a:noFill/>
        </p:spPr>
        <p:txBody>
          <a:bodyPr wrap="square" rtlCol="0">
            <a:spAutoFit/>
          </a:bodyPr>
          <a:lstStyle/>
          <a:p>
            <a:r>
              <a:rPr lang="en-US" sz="1400" dirty="0"/>
              <a:t>Send the invoice raised by Indian Entity upon Overseas Importer - to Overseas Exporter</a:t>
            </a:r>
          </a:p>
        </p:txBody>
      </p:sp>
      <p:cxnSp>
        <p:nvCxnSpPr>
          <p:cNvPr id="28" name="Shape 27"/>
          <p:cNvCxnSpPr>
            <a:stCxn id="13" idx="2"/>
            <a:endCxn id="5" idx="3"/>
          </p:cNvCxnSpPr>
          <p:nvPr/>
        </p:nvCxnSpPr>
        <p:spPr bwMode="auto">
          <a:xfrm rot="5400000">
            <a:off x="5280779" y="2592386"/>
            <a:ext cx="2449570" cy="2295492"/>
          </a:xfrm>
          <a:prstGeom prst="bentConnector2">
            <a:avLst/>
          </a:prstGeom>
          <a:solidFill>
            <a:schemeClr val="accent1"/>
          </a:solidFill>
          <a:ln w="31750" cap="flat" cmpd="sng" algn="ctr">
            <a:solidFill>
              <a:schemeClr val="accent2">
                <a:lumMod val="75000"/>
              </a:schemeClr>
            </a:solidFill>
            <a:prstDash val="solid"/>
            <a:round/>
            <a:headEnd type="none" w="med" len="med"/>
            <a:tailEnd type="arrow"/>
          </a:ln>
          <a:effectLst/>
        </p:spPr>
      </p:cxnSp>
      <p:sp>
        <p:nvSpPr>
          <p:cNvPr id="29" name="TextBox 28"/>
          <p:cNvSpPr txBox="1"/>
          <p:nvPr/>
        </p:nvSpPr>
        <p:spPr>
          <a:xfrm>
            <a:off x="5652120" y="1052736"/>
            <a:ext cx="2160240" cy="954107"/>
          </a:xfrm>
          <a:prstGeom prst="rect">
            <a:avLst/>
          </a:prstGeom>
          <a:noFill/>
        </p:spPr>
        <p:txBody>
          <a:bodyPr wrap="square" rtlCol="0">
            <a:spAutoFit/>
          </a:bodyPr>
          <a:lstStyle/>
          <a:p>
            <a:r>
              <a:rPr lang="en-US" sz="1400" dirty="0"/>
              <a:t>Overseas importer receives the goods along with Indian Entity’s invoice</a:t>
            </a:r>
          </a:p>
        </p:txBody>
      </p:sp>
    </p:spTree>
    <p:extLst>
      <p:ext uri="{BB962C8B-B14F-4D97-AF65-F5344CB8AC3E}">
        <p14:creationId xmlns:p14="http://schemas.microsoft.com/office/powerpoint/2010/main" val="288985691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a:t>Merchanting Trade</a:t>
            </a:r>
            <a:endParaRPr lang="en-GB" dirty="0"/>
          </a:p>
        </p:txBody>
      </p:sp>
      <p:sp>
        <p:nvSpPr>
          <p:cNvPr id="5125" name="Rectangle 3"/>
          <p:cNvSpPr>
            <a:spLocks noGrp="1" noChangeArrowheads="1"/>
          </p:cNvSpPr>
          <p:nvPr>
            <p:ph idx="1"/>
          </p:nvPr>
        </p:nvSpPr>
        <p:spPr/>
        <p:txBody>
          <a:bodyPr/>
          <a:lstStyle/>
          <a:p>
            <a:pPr>
              <a:buNone/>
            </a:pPr>
            <a:r>
              <a:rPr lang="en-IN" b="1" u="sng" dirty="0"/>
              <a:t>Opportunities </a:t>
            </a:r>
          </a:p>
          <a:p>
            <a:r>
              <a:rPr lang="en-IN" dirty="0"/>
              <a:t>Indian Entity can record the sales as its own revenue</a:t>
            </a:r>
          </a:p>
          <a:p>
            <a:r>
              <a:rPr lang="en-IN" dirty="0"/>
              <a:t>Indian Entity would not be engaged in marketing support service whereby the commission received was exposed to Service tax levy</a:t>
            </a:r>
          </a:p>
          <a:p>
            <a:r>
              <a:rPr lang="en-IN" dirty="0"/>
              <a:t>The Transfer price between the overseas exporter to Indian Entity would not be known to overseas importer. However, it is essential that, the invoice raised by the overseas exporter to Indian Entity is replaced with the invoice raised by Indian Entity to overseas importer at the time of its shipment from the overseas exporter’s location</a:t>
            </a:r>
          </a:p>
          <a:p>
            <a:r>
              <a:rPr lang="en-IN" dirty="0"/>
              <a:t>Indian Entity will save substantial costs with respect to transportation, insurance, warehousing and other logistics and customs related costs. </a:t>
            </a:r>
          </a:p>
          <a:p>
            <a:pPr>
              <a:buNone/>
            </a:pPr>
            <a:r>
              <a:rPr lang="en-IN" b="1" u="sng" dirty="0"/>
              <a:t>Challenges </a:t>
            </a:r>
          </a:p>
          <a:p>
            <a:r>
              <a:rPr lang="en-IN" dirty="0"/>
              <a:t>Indian Entity would be required to strictly adhere to the formalities provided with respect to </a:t>
            </a:r>
            <a:r>
              <a:rPr lang="en-IN" dirty="0" err="1"/>
              <a:t>Merchanting</a:t>
            </a:r>
            <a:r>
              <a:rPr lang="en-IN" dirty="0"/>
              <a:t> Trade as provided in the preceding slides</a:t>
            </a:r>
          </a:p>
        </p:txBody>
      </p:sp>
    </p:spTree>
    <p:extLst>
      <p:ext uri="{BB962C8B-B14F-4D97-AF65-F5344CB8AC3E}">
        <p14:creationId xmlns:p14="http://schemas.microsoft.com/office/powerpoint/2010/main" val="355185978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 Same Side Corner Rectangle 5"/>
          <p:cNvSpPr/>
          <p:nvPr/>
        </p:nvSpPr>
        <p:spPr bwMode="auto">
          <a:xfrm>
            <a:off x="609600" y="914400"/>
            <a:ext cx="7924800" cy="4267200"/>
          </a:xfrm>
          <a:prstGeom prst="round2SameRect">
            <a:avLst/>
          </a:prstGeom>
          <a:solidFill>
            <a:schemeClr val="bg1">
              <a:lumMod val="85000"/>
            </a:schemeClr>
          </a:solidFill>
          <a:ln w="9525" cap="flat" cmpd="sng" algn="ctr">
            <a:no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pic>
        <p:nvPicPr>
          <p:cNvPr id="4" name="Picture 3" descr="C:\Users\grapes software\Documents\Personal\Treslaw-Visiting-Card.png"/>
          <p:cNvPicPr/>
          <p:nvPr/>
        </p:nvPicPr>
        <p:blipFill>
          <a:blip r:embed="rId2" cstate="print">
            <a:lum bright="4000" contrast="51000"/>
          </a:blip>
          <a:srcRect/>
          <a:stretch>
            <a:fillRect/>
          </a:stretch>
        </p:blipFill>
        <p:spPr bwMode="auto">
          <a:xfrm>
            <a:off x="838200" y="2789503"/>
            <a:ext cx="3657600" cy="914400"/>
          </a:xfrm>
          <a:prstGeom prst="rect">
            <a:avLst/>
          </a:prstGeom>
          <a:noFill/>
          <a:ln w="9525">
            <a:noFill/>
            <a:miter lim="800000"/>
            <a:headEnd/>
            <a:tailEnd/>
          </a:ln>
        </p:spPr>
      </p:pic>
      <p:sp>
        <p:nvSpPr>
          <p:cNvPr id="5" name="Rectangle 5"/>
          <p:cNvSpPr>
            <a:spLocks noChangeArrowheads="1"/>
          </p:cNvSpPr>
          <p:nvPr/>
        </p:nvSpPr>
        <p:spPr bwMode="auto">
          <a:xfrm>
            <a:off x="4953000" y="2133600"/>
            <a:ext cx="3810000" cy="1570303"/>
          </a:xfrm>
          <a:prstGeom prst="rect">
            <a:avLst/>
          </a:prstGeom>
          <a:noFill/>
          <a:ln w="9525">
            <a:noFill/>
            <a:miter lim="800000"/>
            <a:headEnd/>
            <a:tailEnd/>
          </a:ln>
        </p:spPr>
        <p:txBody>
          <a:bodyPr wrap="square" lIns="92075" tIns="46038" rIns="92075" bIns="46038">
            <a:spAutoFit/>
          </a:bodyPr>
          <a:lstStyle/>
          <a:p>
            <a:pPr marL="177800" indent="-177800" eaLnBrk="0" hangingPunct="0">
              <a:spcBef>
                <a:spcPts val="0"/>
              </a:spcBef>
              <a:spcAft>
                <a:spcPts val="0"/>
              </a:spcAft>
              <a:buClr>
                <a:srgbClr val="4367C5"/>
              </a:buClr>
              <a:defRPr/>
            </a:pPr>
            <a:r>
              <a:rPr lang="en-US" sz="1600" b="1" dirty="0">
                <a:solidFill>
                  <a:schemeClr val="tx1">
                    <a:lumMod val="75000"/>
                  </a:schemeClr>
                </a:solidFill>
                <a:latin typeface="+mj-lt"/>
              </a:rPr>
              <a:t>B-125</a:t>
            </a:r>
          </a:p>
          <a:p>
            <a:pPr marL="177800" indent="-177800" eaLnBrk="0" hangingPunct="0">
              <a:spcBef>
                <a:spcPts val="0"/>
              </a:spcBef>
              <a:spcAft>
                <a:spcPts val="0"/>
              </a:spcAft>
              <a:buClr>
                <a:srgbClr val="4367C5"/>
              </a:buClr>
              <a:defRPr/>
            </a:pPr>
            <a:r>
              <a:rPr lang="en-US" sz="1600" b="1" dirty="0">
                <a:solidFill>
                  <a:schemeClr val="tx1">
                    <a:lumMod val="75000"/>
                  </a:schemeClr>
                </a:solidFill>
                <a:latin typeface="+mj-lt"/>
              </a:rPr>
              <a:t>Sector 52</a:t>
            </a:r>
          </a:p>
          <a:p>
            <a:pPr marL="177800" indent="-177800" eaLnBrk="0" hangingPunct="0">
              <a:spcBef>
                <a:spcPts val="0"/>
              </a:spcBef>
              <a:spcAft>
                <a:spcPts val="0"/>
              </a:spcAft>
              <a:buClr>
                <a:srgbClr val="4367C5"/>
              </a:buClr>
              <a:defRPr/>
            </a:pPr>
            <a:r>
              <a:rPr lang="en-US" sz="1600" b="1" dirty="0" err="1">
                <a:solidFill>
                  <a:schemeClr val="tx1">
                    <a:lumMod val="75000"/>
                  </a:schemeClr>
                </a:solidFill>
                <a:latin typeface="+mj-lt"/>
              </a:rPr>
              <a:t>Noida</a:t>
            </a:r>
            <a:r>
              <a:rPr lang="en-US" sz="1600" b="1" dirty="0">
                <a:solidFill>
                  <a:schemeClr val="tx1">
                    <a:lumMod val="75000"/>
                  </a:schemeClr>
                </a:solidFill>
                <a:latin typeface="+mj-lt"/>
              </a:rPr>
              <a:t> - 201 301</a:t>
            </a:r>
            <a:r>
              <a:rPr lang="en-US" sz="1400" b="1" dirty="0">
                <a:solidFill>
                  <a:schemeClr val="tx1">
                    <a:lumMod val="75000"/>
                  </a:schemeClr>
                </a:solidFill>
                <a:latin typeface="+mj-lt"/>
              </a:rPr>
              <a:t> </a:t>
            </a:r>
            <a:endParaRPr lang="en-US" sz="1600" b="1" dirty="0">
              <a:solidFill>
                <a:schemeClr val="tx1">
                  <a:lumMod val="75000"/>
                </a:schemeClr>
              </a:solidFill>
              <a:latin typeface="+mj-lt"/>
            </a:endParaRPr>
          </a:p>
          <a:p>
            <a:pPr marL="177800" indent="-177800" eaLnBrk="0" hangingPunct="0">
              <a:spcBef>
                <a:spcPts val="0"/>
              </a:spcBef>
              <a:spcAft>
                <a:spcPts val="0"/>
              </a:spcAft>
              <a:buClr>
                <a:srgbClr val="4367C5"/>
              </a:buClr>
              <a:defRPr/>
            </a:pPr>
            <a:endParaRPr lang="en-US" sz="1600" b="1" dirty="0">
              <a:solidFill>
                <a:schemeClr val="tx1">
                  <a:lumMod val="75000"/>
                </a:schemeClr>
              </a:solidFill>
              <a:latin typeface="+mj-lt"/>
            </a:endParaRPr>
          </a:p>
          <a:p>
            <a:pPr marL="177800" indent="-177800" eaLnBrk="0" hangingPunct="0">
              <a:spcBef>
                <a:spcPts val="0"/>
              </a:spcBef>
              <a:spcAft>
                <a:spcPts val="0"/>
              </a:spcAft>
              <a:buClr>
                <a:srgbClr val="4367C5"/>
              </a:buClr>
              <a:defRPr/>
            </a:pPr>
            <a:r>
              <a:rPr lang="en-US" sz="1600" b="1" dirty="0">
                <a:solidFill>
                  <a:schemeClr val="tx1">
                    <a:lumMod val="75000"/>
                  </a:schemeClr>
                </a:solidFill>
                <a:latin typeface="+mj-lt"/>
              </a:rPr>
              <a:t>Tel: +91 120 454 2972</a:t>
            </a:r>
          </a:p>
          <a:p>
            <a:pPr marL="177800" indent="-177800" eaLnBrk="0" hangingPunct="0">
              <a:spcBef>
                <a:spcPts val="0"/>
              </a:spcBef>
              <a:spcAft>
                <a:spcPts val="0"/>
              </a:spcAft>
              <a:buClr>
                <a:srgbClr val="4367C5"/>
              </a:buClr>
              <a:defRPr/>
            </a:pPr>
            <a:r>
              <a:rPr lang="en-US" sz="1600" b="1" dirty="0">
                <a:solidFill>
                  <a:schemeClr val="tx1">
                    <a:lumMod val="75000"/>
                  </a:schemeClr>
                </a:solidFill>
                <a:latin typeface="+mj-lt"/>
              </a:rPr>
              <a:t>Email: ankur.jain@treslaw.com</a:t>
            </a:r>
          </a:p>
        </p:txBody>
      </p:sp>
    </p:spTree>
  </p:cSld>
  <p:clrMapOvr>
    <a:masterClrMapping/>
  </p:clrMapOvr>
</p:sld>
</file>

<file path=ppt/theme/theme1.xml><?xml version="1.0" encoding="utf-8"?>
<a:theme xmlns:a="http://schemas.openxmlformats.org/drawingml/2006/main" name="1_Report template 3">
  <a:themeElements>
    <a:clrScheme name="Report template 3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Report template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dash"/>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dash"/>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eport template 3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72488</TotalTime>
  <Pages>17</Pages>
  <Words>742</Words>
  <Application>Microsoft Macintosh PowerPoint</Application>
  <PresentationFormat>On-screen Show (4:3)</PresentationFormat>
  <Paragraphs>55</Paragraphs>
  <Slides>7</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 Narrow</vt:lpstr>
      <vt:lpstr>Calibri</vt:lpstr>
      <vt:lpstr>Symbol</vt:lpstr>
      <vt:lpstr>Wingdings</vt:lpstr>
      <vt:lpstr>1_Report template 3</vt:lpstr>
      <vt:lpstr>PowerPoint Presentation</vt:lpstr>
      <vt:lpstr>Merchanting Trade</vt:lpstr>
      <vt:lpstr>Merchanting Trade</vt:lpstr>
      <vt:lpstr>Merchanting Trade</vt:lpstr>
      <vt:lpstr>Merchanting Trade</vt:lpstr>
      <vt:lpstr>Merchanting Trade</vt:lpstr>
      <vt:lpstr>PowerPoint Presentation</vt:lpstr>
    </vt:vector>
  </TitlesOfParts>
  <Company>www.sarcassociates.com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SARC &amp; Associates</dc:creator>
  <cp:lastModifiedBy>Ankur Jain</cp:lastModifiedBy>
  <cp:revision>5734</cp:revision>
  <cp:lastPrinted>2001-09-13T17:22:59Z</cp:lastPrinted>
  <dcterms:created xsi:type="dcterms:W3CDTF">1997-12-14T01:32:54Z</dcterms:created>
  <dcterms:modified xsi:type="dcterms:W3CDTF">2020-06-22T09:38:10Z</dcterms:modified>
</cp:coreProperties>
</file>